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0" r:id="rId2"/>
    <p:sldId id="261" r:id="rId3"/>
    <p:sldId id="270" r:id="rId4"/>
    <p:sldId id="268" r:id="rId5"/>
    <p:sldId id="271" r:id="rId6"/>
    <p:sldId id="266" r:id="rId7"/>
    <p:sldId id="276" r:id="rId8"/>
    <p:sldId id="277" r:id="rId9"/>
    <p:sldId id="279" r:id="rId10"/>
    <p:sldId id="280" r:id="rId11"/>
    <p:sldId id="263" r:id="rId12"/>
    <p:sldId id="1856" r:id="rId13"/>
    <p:sldId id="1854" r:id="rId14"/>
    <p:sldId id="1859" r:id="rId15"/>
    <p:sldId id="1862" r:id="rId16"/>
    <p:sldId id="1866" r:id="rId17"/>
    <p:sldId id="1858" r:id="rId18"/>
    <p:sldId id="1865" r:id="rId19"/>
    <p:sldId id="1868" r:id="rId20"/>
    <p:sldId id="1872" r:id="rId21"/>
    <p:sldId id="1870" r:id="rId22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C5E7"/>
    <a:srgbClr val="01426A"/>
    <a:srgbClr val="FFB500"/>
    <a:srgbClr val="F759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2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800" dirty="0">
                <a:solidFill>
                  <a:schemeClr val="tx1"/>
                </a:solidFill>
                <a:latin typeface="Rockwell" panose="02060603020205020403" pitchFamily="18" charset="0"/>
              </a:rPr>
              <a:t>Conditions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72C5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Back pain</c:v>
                </c:pt>
                <c:pt idx="1">
                  <c:v>Depression</c:v>
                </c:pt>
                <c:pt idx="2">
                  <c:v>Diabetes</c:v>
                </c:pt>
                <c:pt idx="3">
                  <c:v>Heart disease</c:v>
                </c:pt>
                <c:pt idx="4">
                  <c:v>High blood pressure</c:v>
                </c:pt>
                <c:pt idx="5">
                  <c:v>High cholesterol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47.5</c:v>
                </c:pt>
                <c:pt idx="1">
                  <c:v>21.9</c:v>
                </c:pt>
                <c:pt idx="2">
                  <c:v>4.5</c:v>
                </c:pt>
                <c:pt idx="3">
                  <c:v>1.7</c:v>
                </c:pt>
                <c:pt idx="4">
                  <c:v>13.6</c:v>
                </c:pt>
                <c:pt idx="5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0-4B77-88A3-939F7CA12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Back pain</c:v>
                </c:pt>
                <c:pt idx="1">
                  <c:v>Depression</c:v>
                </c:pt>
                <c:pt idx="2">
                  <c:v>Diabetes</c:v>
                </c:pt>
                <c:pt idx="3">
                  <c:v>Heart disease</c:v>
                </c:pt>
                <c:pt idx="4">
                  <c:v>High blood pressure</c:v>
                </c:pt>
                <c:pt idx="5">
                  <c:v>High cholesterol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50</c:v>
                </c:pt>
                <c:pt idx="1">
                  <c:v>22.3</c:v>
                </c:pt>
                <c:pt idx="2">
                  <c:v>5</c:v>
                </c:pt>
                <c:pt idx="3">
                  <c:v>1.7</c:v>
                </c:pt>
                <c:pt idx="4">
                  <c:v>15.7</c:v>
                </c:pt>
                <c:pt idx="5">
                  <c:v>16.899999999999999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0-4B77-88A3-939F7CA125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Higher Ed Community</c:v>
                </c:pt>
              </c:strCache>
            </c:strRef>
          </c:tx>
          <c:spPr>
            <a:solidFill>
              <a:srgbClr val="FFB5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Back pain</c:v>
                </c:pt>
                <c:pt idx="1">
                  <c:v>Depression</c:v>
                </c:pt>
                <c:pt idx="2">
                  <c:v>Diabetes</c:v>
                </c:pt>
                <c:pt idx="3">
                  <c:v>Heart disease</c:v>
                </c:pt>
                <c:pt idx="4">
                  <c:v>High blood pressure</c:v>
                </c:pt>
                <c:pt idx="5">
                  <c:v>High cholesterol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48.7</c:v>
                </c:pt>
                <c:pt idx="1">
                  <c:v>23.4</c:v>
                </c:pt>
                <c:pt idx="2">
                  <c:v>4.5999999999999996</c:v>
                </c:pt>
                <c:pt idx="3">
                  <c:v>1.3</c:v>
                </c:pt>
                <c:pt idx="4">
                  <c:v>16.5</c:v>
                </c:pt>
                <c:pt idx="5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00-4B77-88A3-939F7CA125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4142735"/>
        <c:axId val="911284928"/>
      </c:barChart>
      <c:catAx>
        <c:axId val="65414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1284928"/>
        <c:crosses val="autoZero"/>
        <c:auto val="1"/>
        <c:lblAlgn val="ctr"/>
        <c:lblOffset val="100"/>
        <c:noMultiLvlLbl val="0"/>
      </c:catAx>
      <c:valAx>
        <c:axId val="91128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142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800" dirty="0">
                <a:solidFill>
                  <a:schemeClr val="tx1"/>
                </a:solidFill>
                <a:latin typeface="Rockwell" panose="02060603020205020403" pitchFamily="18" charset="0"/>
              </a:rPr>
              <a:t>Health Behaviors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72C5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Alcohol</c:v>
                </c:pt>
                <c:pt idx="1">
                  <c:v>Fruits &amp; vegetables</c:v>
                </c:pt>
                <c:pt idx="2">
                  <c:v>Sleep quantity</c:v>
                </c:pt>
                <c:pt idx="3">
                  <c:v>Sleep quality</c:v>
                </c:pt>
                <c:pt idx="4">
                  <c:v>Tobacco</c:v>
                </c:pt>
                <c:pt idx="5">
                  <c:v>Vape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10.3</c:v>
                </c:pt>
                <c:pt idx="1">
                  <c:v>73.099999999999994</c:v>
                </c:pt>
                <c:pt idx="2">
                  <c:v>31.8</c:v>
                </c:pt>
                <c:pt idx="3">
                  <c:v>17.8</c:v>
                </c:pt>
                <c:pt idx="4">
                  <c:v>0.4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0-4B77-88A3-939F7CA12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Alcohol</c:v>
                </c:pt>
                <c:pt idx="1">
                  <c:v>Fruits &amp; vegetables</c:v>
                </c:pt>
                <c:pt idx="2">
                  <c:v>Sleep quantity</c:v>
                </c:pt>
                <c:pt idx="3">
                  <c:v>Sleep quality</c:v>
                </c:pt>
                <c:pt idx="4">
                  <c:v>Tobacco</c:v>
                </c:pt>
                <c:pt idx="5">
                  <c:v>Vape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9.9</c:v>
                </c:pt>
                <c:pt idx="1">
                  <c:v>73.599999999999994</c:v>
                </c:pt>
                <c:pt idx="2">
                  <c:v>21.5</c:v>
                </c:pt>
                <c:pt idx="3">
                  <c:v>16.100000000000001</c:v>
                </c:pt>
                <c:pt idx="4">
                  <c:v>0.4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0-4B77-88A3-939F7CA125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Higher Ed Community</c:v>
                </c:pt>
              </c:strCache>
            </c:strRef>
          </c:tx>
          <c:spPr>
            <a:solidFill>
              <a:srgbClr val="FFB5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Alcohol</c:v>
                </c:pt>
                <c:pt idx="1">
                  <c:v>Fruits &amp; vegetables</c:v>
                </c:pt>
                <c:pt idx="2">
                  <c:v>Sleep quantity</c:v>
                </c:pt>
                <c:pt idx="3">
                  <c:v>Sleep quality</c:v>
                </c:pt>
                <c:pt idx="4">
                  <c:v>Tobacco</c:v>
                </c:pt>
                <c:pt idx="5">
                  <c:v>Vape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8.3000000000000007</c:v>
                </c:pt>
                <c:pt idx="1">
                  <c:v>76.900000000000006</c:v>
                </c:pt>
                <c:pt idx="2">
                  <c:v>24.2</c:v>
                </c:pt>
                <c:pt idx="3">
                  <c:v>15.9</c:v>
                </c:pt>
                <c:pt idx="4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00-4B77-88A3-939F7CA125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4142735"/>
        <c:axId val="911284928"/>
      </c:barChart>
      <c:catAx>
        <c:axId val="65414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1284928"/>
        <c:crosses val="autoZero"/>
        <c:auto val="1"/>
        <c:lblAlgn val="ctr"/>
        <c:lblOffset val="100"/>
        <c:noMultiLvlLbl val="0"/>
      </c:catAx>
      <c:valAx>
        <c:axId val="91128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142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800" dirty="0">
                <a:solidFill>
                  <a:schemeClr val="tx1"/>
                </a:solidFill>
                <a:latin typeface="Rockwell" panose="02060603020205020403" pitchFamily="18" charset="0"/>
              </a:rPr>
              <a:t>Health Behaviors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72C5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Physical activity</c:v>
                </c:pt>
                <c:pt idx="1">
                  <c:v>Strengthening</c:v>
                </c:pt>
                <c:pt idx="2">
                  <c:v>Stretching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23.1</c:v>
                </c:pt>
                <c:pt idx="1">
                  <c:v>47.9</c:v>
                </c:pt>
                <c:pt idx="2">
                  <c:v>39.700000000000003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0-4B77-88A3-939F7CA12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Physical activity</c:v>
                </c:pt>
                <c:pt idx="1">
                  <c:v>Strengthening</c:v>
                </c:pt>
                <c:pt idx="2">
                  <c:v>Stretching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24</c:v>
                </c:pt>
                <c:pt idx="1">
                  <c:v>43</c:v>
                </c:pt>
                <c:pt idx="2">
                  <c:v>38.799999999999997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0-4B77-88A3-939F7CA125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Higher Ed Community</c:v>
                </c:pt>
              </c:strCache>
            </c:strRef>
          </c:tx>
          <c:spPr>
            <a:solidFill>
              <a:srgbClr val="FFB5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Physical activity</c:v>
                </c:pt>
                <c:pt idx="1">
                  <c:v>Strengthening</c:v>
                </c:pt>
                <c:pt idx="2">
                  <c:v>Stretching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00-4B77-88A3-939F7CA125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4142735"/>
        <c:axId val="911284928"/>
      </c:barChart>
      <c:catAx>
        <c:axId val="65414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1284928"/>
        <c:crosses val="autoZero"/>
        <c:auto val="1"/>
        <c:lblAlgn val="ctr"/>
        <c:lblOffset val="100"/>
        <c:noMultiLvlLbl val="0"/>
      </c:catAx>
      <c:valAx>
        <c:axId val="91128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142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800" dirty="0">
                <a:solidFill>
                  <a:schemeClr val="tx1"/>
                </a:solidFill>
                <a:latin typeface="Rockwell" panose="02060603020205020403" pitchFamily="18" charset="0"/>
              </a:rPr>
              <a:t>Emotional Well-being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72C5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Emotional health</c:v>
                </c:pt>
                <c:pt idx="1">
                  <c:v>Gratitude</c:v>
                </c:pt>
                <c:pt idx="2">
                  <c:v>Happiness</c:v>
                </c:pt>
                <c:pt idx="3">
                  <c:v>Job satisfaction</c:v>
                </c:pt>
                <c:pt idx="4">
                  <c:v>Life satisfaction</c:v>
                </c:pt>
                <c:pt idx="5">
                  <c:v>Resilience</c:v>
                </c:pt>
                <c:pt idx="6">
                  <c:v>Social support</c:v>
                </c:pt>
                <c:pt idx="7">
                  <c:v>Stress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52.5</c:v>
                </c:pt>
                <c:pt idx="1">
                  <c:v>5.4</c:v>
                </c:pt>
                <c:pt idx="2">
                  <c:v>75.2</c:v>
                </c:pt>
                <c:pt idx="3">
                  <c:v>76.900000000000006</c:v>
                </c:pt>
                <c:pt idx="4">
                  <c:v>73.099999999999994</c:v>
                </c:pt>
                <c:pt idx="5">
                  <c:v>36</c:v>
                </c:pt>
                <c:pt idx="6">
                  <c:v>2.9</c:v>
                </c:pt>
                <c:pt idx="7">
                  <c:v>13.2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0-4B77-88A3-939F7CA12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Emotional health</c:v>
                </c:pt>
                <c:pt idx="1">
                  <c:v>Gratitude</c:v>
                </c:pt>
                <c:pt idx="2">
                  <c:v>Happiness</c:v>
                </c:pt>
                <c:pt idx="3">
                  <c:v>Job satisfaction</c:v>
                </c:pt>
                <c:pt idx="4">
                  <c:v>Life satisfaction</c:v>
                </c:pt>
                <c:pt idx="5">
                  <c:v>Resilience</c:v>
                </c:pt>
                <c:pt idx="6">
                  <c:v>Social support</c:v>
                </c:pt>
                <c:pt idx="7">
                  <c:v>Stress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53.7</c:v>
                </c:pt>
                <c:pt idx="1">
                  <c:v>3.3</c:v>
                </c:pt>
                <c:pt idx="2">
                  <c:v>75.2</c:v>
                </c:pt>
                <c:pt idx="3">
                  <c:v>79.3</c:v>
                </c:pt>
                <c:pt idx="4">
                  <c:v>71.099999999999994</c:v>
                </c:pt>
                <c:pt idx="5">
                  <c:v>29.8</c:v>
                </c:pt>
                <c:pt idx="6">
                  <c:v>2.9</c:v>
                </c:pt>
                <c:pt idx="7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0-4B77-88A3-939F7CA125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4142735"/>
        <c:axId val="911284928"/>
      </c:barChart>
      <c:catAx>
        <c:axId val="65414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1284928"/>
        <c:crosses val="autoZero"/>
        <c:auto val="1"/>
        <c:lblAlgn val="ctr"/>
        <c:lblOffset val="100"/>
        <c:noMultiLvlLbl val="0"/>
      </c:catAx>
      <c:valAx>
        <c:axId val="91128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142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6" Type="http://schemas.openxmlformats.org/officeDocument/2006/relationships/image" Target="../media/image24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6" Type="http://schemas.openxmlformats.org/officeDocument/2006/relationships/image" Target="../media/image24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24A0DE-FDD0-4B54-8572-1B720414C70E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ECC737B9-FF84-4C1D-BB19-E7555C9959FC}">
      <dgm:prSet phldrT="[Text]" custT="1"/>
      <dgm:spPr/>
      <dgm:t>
        <a:bodyPr/>
        <a:lstStyle/>
        <a:p>
          <a:r>
            <a:rPr lang="en-US" sz="3600" dirty="0"/>
            <a:t>Activity</a:t>
          </a:r>
        </a:p>
      </dgm:t>
    </dgm:pt>
    <dgm:pt modelId="{E719DCEC-46EE-4CD1-82E8-D83CBF7DEE27}" type="sibTrans" cxnId="{6DAB6D02-CF6E-4DB7-924A-437DB352032C}">
      <dgm:prSet/>
      <dgm:spPr/>
      <dgm:t>
        <a:bodyPr/>
        <a:lstStyle/>
        <a:p>
          <a:endParaRPr lang="en-US"/>
        </a:p>
      </dgm:t>
    </dgm:pt>
    <dgm:pt modelId="{6F0D4EC8-251B-4866-B875-6F0D6EDCA85F}" type="parTrans" cxnId="{6DAB6D02-CF6E-4DB7-924A-437DB352032C}">
      <dgm:prSet/>
      <dgm:spPr/>
      <dgm:t>
        <a:bodyPr/>
        <a:lstStyle/>
        <a:p>
          <a:endParaRPr lang="en-US"/>
        </a:p>
      </dgm:t>
    </dgm:pt>
    <dgm:pt modelId="{D53A6D1D-3E72-4921-B676-E24761C5E7E9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3600" dirty="0"/>
            <a:t>Health assessment</a:t>
          </a:r>
        </a:p>
      </dgm:t>
    </dgm:pt>
    <dgm:pt modelId="{EF0129C0-6470-4984-BFDC-B27303BC35F8}" type="sibTrans" cxnId="{96FF4604-F2B8-4D06-A53E-D2C60EC371B9}">
      <dgm:prSet/>
      <dgm:spPr/>
      <dgm:t>
        <a:bodyPr/>
        <a:lstStyle/>
        <a:p>
          <a:endParaRPr lang="en-US"/>
        </a:p>
      </dgm:t>
    </dgm:pt>
    <dgm:pt modelId="{87C7BBA2-8BCA-4A4B-A67D-02F7FF35CE93}" type="parTrans" cxnId="{96FF4604-F2B8-4D06-A53E-D2C60EC371B9}">
      <dgm:prSet/>
      <dgm:spPr/>
      <dgm:t>
        <a:bodyPr/>
        <a:lstStyle/>
        <a:p>
          <a:endParaRPr lang="en-US"/>
        </a:p>
      </dgm:t>
    </dgm:pt>
    <dgm:pt modelId="{0051A435-D8D7-4996-AF8D-80019AECF8ED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/>
            <a:t>Activity</a:t>
          </a:r>
        </a:p>
      </dgm:t>
    </dgm:pt>
    <dgm:pt modelId="{73DA6E5B-70F9-41F1-8389-88A17D6133F5}" type="parTrans" cxnId="{EE69E7CB-136B-4270-A655-B23A9D3A0C06}">
      <dgm:prSet/>
      <dgm:spPr/>
      <dgm:t>
        <a:bodyPr/>
        <a:lstStyle/>
        <a:p>
          <a:endParaRPr lang="en-US"/>
        </a:p>
      </dgm:t>
    </dgm:pt>
    <dgm:pt modelId="{91A6AECD-A1FA-4359-B93B-800E956F869A}" type="sibTrans" cxnId="{EE69E7CB-136B-4270-A655-B23A9D3A0C06}">
      <dgm:prSet/>
      <dgm:spPr/>
      <dgm:t>
        <a:bodyPr/>
        <a:lstStyle/>
        <a:p>
          <a:endParaRPr lang="en-US"/>
        </a:p>
      </dgm:t>
    </dgm:pt>
    <dgm:pt modelId="{FEE963F5-EB5D-4C9D-A6C0-6C15DD2788AA}" type="pres">
      <dgm:prSet presAssocID="{5924A0DE-FDD0-4B54-8572-1B720414C70E}" presName="linearFlow" presStyleCnt="0">
        <dgm:presLayoutVars>
          <dgm:dir/>
          <dgm:resizeHandles val="exact"/>
        </dgm:presLayoutVars>
      </dgm:prSet>
      <dgm:spPr/>
    </dgm:pt>
    <dgm:pt modelId="{3FD7B008-DE5A-4775-8150-E9826D131308}" type="pres">
      <dgm:prSet presAssocID="{D53A6D1D-3E72-4921-B676-E24761C5E7E9}" presName="composite" presStyleCnt="0"/>
      <dgm:spPr/>
    </dgm:pt>
    <dgm:pt modelId="{ED32389E-A236-48AE-B2AF-6650593EAE32}" type="pres">
      <dgm:prSet presAssocID="{D53A6D1D-3E72-4921-B676-E24761C5E7E9}" presName="imgShp" presStyleLbl="fgImgPlace1" presStyleIdx="0" presStyleCnt="3"/>
      <dgm:spPr>
        <a:solidFill>
          <a:srgbClr val="01426A"/>
        </a:solidFill>
      </dgm:spPr>
    </dgm:pt>
    <dgm:pt modelId="{12F06F0D-CB22-4270-B649-99F140ABAE1A}" type="pres">
      <dgm:prSet presAssocID="{D53A6D1D-3E72-4921-B676-E24761C5E7E9}" presName="txShp" presStyleLbl="node1" presStyleIdx="0" presStyleCnt="3">
        <dgm:presLayoutVars>
          <dgm:bulletEnabled val="1"/>
        </dgm:presLayoutVars>
      </dgm:prSet>
      <dgm:spPr/>
    </dgm:pt>
    <dgm:pt modelId="{AA4CC569-B4BA-42CA-A701-411ACDDA15EB}" type="pres">
      <dgm:prSet presAssocID="{EF0129C0-6470-4984-BFDC-B27303BC35F8}" presName="spacing" presStyleCnt="0"/>
      <dgm:spPr/>
    </dgm:pt>
    <dgm:pt modelId="{2D4D26FA-8703-43B4-979A-59000CC29F24}" type="pres">
      <dgm:prSet presAssocID="{ECC737B9-FF84-4C1D-BB19-E7555C9959FC}" presName="composite" presStyleCnt="0"/>
      <dgm:spPr/>
    </dgm:pt>
    <dgm:pt modelId="{3283904C-6F2D-4FB2-AE16-E4AB00DAF7DF}" type="pres">
      <dgm:prSet presAssocID="{ECC737B9-FF84-4C1D-BB19-E7555C9959FC}" presName="imgShp" presStyleLbl="fgImgPlace1" presStyleIdx="1" presStyleCnt="3"/>
      <dgm:spPr>
        <a:solidFill>
          <a:srgbClr val="01426A"/>
        </a:solidFill>
      </dgm:spPr>
    </dgm:pt>
    <dgm:pt modelId="{9414FA2C-7C92-4AE0-8A62-748200F45E00}" type="pres">
      <dgm:prSet presAssocID="{ECC737B9-FF84-4C1D-BB19-E7555C9959FC}" presName="txShp" presStyleLbl="node1" presStyleIdx="1" presStyleCnt="3">
        <dgm:presLayoutVars>
          <dgm:bulletEnabled val="1"/>
        </dgm:presLayoutVars>
      </dgm:prSet>
      <dgm:spPr/>
    </dgm:pt>
    <dgm:pt modelId="{F6FFE59E-E548-4174-BE3F-300A6987BA62}" type="pres">
      <dgm:prSet presAssocID="{E719DCEC-46EE-4CD1-82E8-D83CBF7DEE27}" presName="spacing" presStyleCnt="0"/>
      <dgm:spPr/>
    </dgm:pt>
    <dgm:pt modelId="{C320209A-ADBC-458B-922A-70C778F269FD}" type="pres">
      <dgm:prSet presAssocID="{0051A435-D8D7-4996-AF8D-80019AECF8ED}" presName="composite" presStyleCnt="0"/>
      <dgm:spPr/>
    </dgm:pt>
    <dgm:pt modelId="{EB819357-1014-4855-A0EA-0B39F2F462FE}" type="pres">
      <dgm:prSet presAssocID="{0051A435-D8D7-4996-AF8D-80019AECF8ED}" presName="imgShp" presStyleLbl="fgImgPlace1" presStyleIdx="2" presStyleCnt="3"/>
      <dgm:spPr>
        <a:solidFill>
          <a:srgbClr val="01426A"/>
        </a:solidFill>
      </dgm:spPr>
    </dgm:pt>
    <dgm:pt modelId="{0E8CA93A-749E-49D9-B376-357FB76E7E23}" type="pres">
      <dgm:prSet presAssocID="{0051A435-D8D7-4996-AF8D-80019AECF8ED}" presName="txShp" presStyleLbl="node1" presStyleIdx="2" presStyleCnt="3">
        <dgm:presLayoutVars>
          <dgm:bulletEnabled val="1"/>
        </dgm:presLayoutVars>
      </dgm:prSet>
      <dgm:spPr/>
    </dgm:pt>
  </dgm:ptLst>
  <dgm:cxnLst>
    <dgm:cxn modelId="{6DAB6D02-CF6E-4DB7-924A-437DB352032C}" srcId="{5924A0DE-FDD0-4B54-8572-1B720414C70E}" destId="{ECC737B9-FF84-4C1D-BB19-E7555C9959FC}" srcOrd="1" destOrd="0" parTransId="{6F0D4EC8-251B-4866-B875-6F0D6EDCA85F}" sibTransId="{E719DCEC-46EE-4CD1-82E8-D83CBF7DEE27}"/>
    <dgm:cxn modelId="{96FF4604-F2B8-4D06-A53E-D2C60EC371B9}" srcId="{5924A0DE-FDD0-4B54-8572-1B720414C70E}" destId="{D53A6D1D-3E72-4921-B676-E24761C5E7E9}" srcOrd="0" destOrd="0" parTransId="{87C7BBA2-8BCA-4A4B-A67D-02F7FF35CE93}" sibTransId="{EF0129C0-6470-4984-BFDC-B27303BC35F8}"/>
    <dgm:cxn modelId="{253E2639-5EB9-4200-8829-B6C671D2A170}" type="presOf" srcId="{0051A435-D8D7-4996-AF8D-80019AECF8ED}" destId="{0E8CA93A-749E-49D9-B376-357FB76E7E23}" srcOrd="0" destOrd="0" presId="urn:microsoft.com/office/officeart/2005/8/layout/vList3"/>
    <dgm:cxn modelId="{33410F61-E456-40B0-B4B4-C9C75A319572}" type="presOf" srcId="{D53A6D1D-3E72-4921-B676-E24761C5E7E9}" destId="{12F06F0D-CB22-4270-B649-99F140ABAE1A}" srcOrd="0" destOrd="0" presId="urn:microsoft.com/office/officeart/2005/8/layout/vList3"/>
    <dgm:cxn modelId="{BD82C252-A335-4D8B-A6E7-AB49382255A5}" type="presOf" srcId="{ECC737B9-FF84-4C1D-BB19-E7555C9959FC}" destId="{9414FA2C-7C92-4AE0-8A62-748200F45E00}" srcOrd="0" destOrd="0" presId="urn:microsoft.com/office/officeart/2005/8/layout/vList3"/>
    <dgm:cxn modelId="{22272381-A2A8-4754-AE59-5071E8CBC78D}" type="presOf" srcId="{5924A0DE-FDD0-4B54-8572-1B720414C70E}" destId="{FEE963F5-EB5D-4C9D-A6C0-6C15DD2788AA}" srcOrd="0" destOrd="0" presId="urn:microsoft.com/office/officeart/2005/8/layout/vList3"/>
    <dgm:cxn modelId="{EE69E7CB-136B-4270-A655-B23A9D3A0C06}" srcId="{5924A0DE-FDD0-4B54-8572-1B720414C70E}" destId="{0051A435-D8D7-4996-AF8D-80019AECF8ED}" srcOrd="2" destOrd="0" parTransId="{73DA6E5B-70F9-41F1-8389-88A17D6133F5}" sibTransId="{91A6AECD-A1FA-4359-B93B-800E956F869A}"/>
    <dgm:cxn modelId="{555C4B34-24FF-444B-98AE-71FAA8970D33}" type="presParOf" srcId="{FEE963F5-EB5D-4C9D-A6C0-6C15DD2788AA}" destId="{3FD7B008-DE5A-4775-8150-E9826D131308}" srcOrd="0" destOrd="0" presId="urn:microsoft.com/office/officeart/2005/8/layout/vList3"/>
    <dgm:cxn modelId="{FA55FB35-6206-479D-9AA8-826EB2C0E427}" type="presParOf" srcId="{3FD7B008-DE5A-4775-8150-E9826D131308}" destId="{ED32389E-A236-48AE-B2AF-6650593EAE32}" srcOrd="0" destOrd="0" presId="urn:microsoft.com/office/officeart/2005/8/layout/vList3"/>
    <dgm:cxn modelId="{9AA4050C-1B07-44D2-9C7E-A2F4BB1C9F7C}" type="presParOf" srcId="{3FD7B008-DE5A-4775-8150-E9826D131308}" destId="{12F06F0D-CB22-4270-B649-99F140ABAE1A}" srcOrd="1" destOrd="0" presId="urn:microsoft.com/office/officeart/2005/8/layout/vList3"/>
    <dgm:cxn modelId="{1AB65F1A-2D78-417E-8C0B-822B3F088742}" type="presParOf" srcId="{FEE963F5-EB5D-4C9D-A6C0-6C15DD2788AA}" destId="{AA4CC569-B4BA-42CA-A701-411ACDDA15EB}" srcOrd="1" destOrd="0" presId="urn:microsoft.com/office/officeart/2005/8/layout/vList3"/>
    <dgm:cxn modelId="{62439818-168B-4FEE-89D1-0EDCB1B90496}" type="presParOf" srcId="{FEE963F5-EB5D-4C9D-A6C0-6C15DD2788AA}" destId="{2D4D26FA-8703-43B4-979A-59000CC29F24}" srcOrd="2" destOrd="0" presId="urn:microsoft.com/office/officeart/2005/8/layout/vList3"/>
    <dgm:cxn modelId="{CAB90066-D4E2-41C1-87C2-503852BB1F47}" type="presParOf" srcId="{2D4D26FA-8703-43B4-979A-59000CC29F24}" destId="{3283904C-6F2D-4FB2-AE16-E4AB00DAF7DF}" srcOrd="0" destOrd="0" presId="urn:microsoft.com/office/officeart/2005/8/layout/vList3"/>
    <dgm:cxn modelId="{25F7B705-0F80-48A1-9F6E-929953C0AC44}" type="presParOf" srcId="{2D4D26FA-8703-43B4-979A-59000CC29F24}" destId="{9414FA2C-7C92-4AE0-8A62-748200F45E00}" srcOrd="1" destOrd="0" presId="urn:microsoft.com/office/officeart/2005/8/layout/vList3"/>
    <dgm:cxn modelId="{5706F31D-9079-4829-9970-AA590B1E27AB}" type="presParOf" srcId="{FEE963F5-EB5D-4C9D-A6C0-6C15DD2788AA}" destId="{F6FFE59E-E548-4174-BE3F-300A6987BA62}" srcOrd="3" destOrd="0" presId="urn:microsoft.com/office/officeart/2005/8/layout/vList3"/>
    <dgm:cxn modelId="{06C6C693-CA86-4186-97B4-EB083EFF347E}" type="presParOf" srcId="{FEE963F5-EB5D-4C9D-A6C0-6C15DD2788AA}" destId="{C320209A-ADBC-458B-922A-70C778F269FD}" srcOrd="4" destOrd="0" presId="urn:microsoft.com/office/officeart/2005/8/layout/vList3"/>
    <dgm:cxn modelId="{C697A8E8-C939-4FAC-8F2D-BBAD7FF7EF1F}" type="presParOf" srcId="{C320209A-ADBC-458B-922A-70C778F269FD}" destId="{EB819357-1014-4855-A0EA-0B39F2F462FE}" srcOrd="0" destOrd="0" presId="urn:microsoft.com/office/officeart/2005/8/layout/vList3"/>
    <dgm:cxn modelId="{7A87B709-E090-4C5F-81ED-69086FDDC37B}" type="presParOf" srcId="{C320209A-ADBC-458B-922A-70C778F269FD}" destId="{0E8CA93A-749E-49D9-B376-357FB76E7E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24A0DE-FDD0-4B54-8572-1B720414C70E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ECC737B9-FF84-4C1D-BB19-E7555C9959FC}">
      <dgm:prSet phldrT="[Text]" custT="1"/>
      <dgm:spPr/>
      <dgm:t>
        <a:bodyPr/>
        <a:lstStyle/>
        <a:p>
          <a:r>
            <a:rPr lang="en-US" sz="2000" dirty="0"/>
            <a:t>Activity</a:t>
          </a:r>
        </a:p>
      </dgm:t>
    </dgm:pt>
    <dgm:pt modelId="{E719DCEC-46EE-4CD1-82E8-D83CBF7DEE27}" type="sibTrans" cxnId="{6DAB6D02-CF6E-4DB7-924A-437DB352032C}">
      <dgm:prSet/>
      <dgm:spPr/>
      <dgm:t>
        <a:bodyPr/>
        <a:lstStyle/>
        <a:p>
          <a:endParaRPr lang="en-US"/>
        </a:p>
      </dgm:t>
    </dgm:pt>
    <dgm:pt modelId="{6F0D4EC8-251B-4866-B875-6F0D6EDCA85F}" type="parTrans" cxnId="{6DAB6D02-CF6E-4DB7-924A-437DB352032C}">
      <dgm:prSet/>
      <dgm:spPr/>
      <dgm:t>
        <a:bodyPr/>
        <a:lstStyle/>
        <a:p>
          <a:endParaRPr lang="en-US"/>
        </a:p>
      </dgm:t>
    </dgm:pt>
    <dgm:pt modelId="{D53A6D1D-3E72-4921-B676-E24761C5E7E9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Health assessment</a:t>
          </a:r>
        </a:p>
      </dgm:t>
    </dgm:pt>
    <dgm:pt modelId="{EF0129C0-6470-4984-BFDC-B27303BC35F8}" type="sibTrans" cxnId="{96FF4604-F2B8-4D06-A53E-D2C60EC371B9}">
      <dgm:prSet/>
      <dgm:spPr/>
      <dgm:t>
        <a:bodyPr/>
        <a:lstStyle/>
        <a:p>
          <a:endParaRPr lang="en-US"/>
        </a:p>
      </dgm:t>
    </dgm:pt>
    <dgm:pt modelId="{87C7BBA2-8BCA-4A4B-A67D-02F7FF35CE93}" type="parTrans" cxnId="{96FF4604-F2B8-4D06-A53E-D2C60EC371B9}">
      <dgm:prSet/>
      <dgm:spPr/>
      <dgm:t>
        <a:bodyPr/>
        <a:lstStyle/>
        <a:p>
          <a:endParaRPr lang="en-US"/>
        </a:p>
      </dgm:t>
    </dgm:pt>
    <dgm:pt modelId="{0051A435-D8D7-4996-AF8D-80019AECF8ED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Activity</a:t>
          </a:r>
        </a:p>
      </dgm:t>
    </dgm:pt>
    <dgm:pt modelId="{73DA6E5B-70F9-41F1-8389-88A17D6133F5}" type="parTrans" cxnId="{EE69E7CB-136B-4270-A655-B23A9D3A0C06}">
      <dgm:prSet/>
      <dgm:spPr/>
      <dgm:t>
        <a:bodyPr/>
        <a:lstStyle/>
        <a:p>
          <a:endParaRPr lang="en-US"/>
        </a:p>
      </dgm:t>
    </dgm:pt>
    <dgm:pt modelId="{91A6AECD-A1FA-4359-B93B-800E956F869A}" type="sibTrans" cxnId="{EE69E7CB-136B-4270-A655-B23A9D3A0C06}">
      <dgm:prSet/>
      <dgm:spPr/>
      <dgm:t>
        <a:bodyPr/>
        <a:lstStyle/>
        <a:p>
          <a:endParaRPr lang="en-US"/>
        </a:p>
      </dgm:t>
    </dgm:pt>
    <dgm:pt modelId="{FEE963F5-EB5D-4C9D-A6C0-6C15DD2788AA}" type="pres">
      <dgm:prSet presAssocID="{5924A0DE-FDD0-4B54-8572-1B720414C70E}" presName="linearFlow" presStyleCnt="0">
        <dgm:presLayoutVars>
          <dgm:dir/>
          <dgm:resizeHandles val="exact"/>
        </dgm:presLayoutVars>
      </dgm:prSet>
      <dgm:spPr/>
    </dgm:pt>
    <dgm:pt modelId="{3FD7B008-DE5A-4775-8150-E9826D131308}" type="pres">
      <dgm:prSet presAssocID="{D53A6D1D-3E72-4921-B676-E24761C5E7E9}" presName="composite" presStyleCnt="0"/>
      <dgm:spPr/>
    </dgm:pt>
    <dgm:pt modelId="{ED32389E-A236-48AE-B2AF-6650593EAE32}" type="pres">
      <dgm:prSet presAssocID="{D53A6D1D-3E72-4921-B676-E24761C5E7E9}" presName="imgShp" presStyleLbl="fgImgPlace1" presStyleIdx="0" presStyleCnt="3"/>
      <dgm:spPr>
        <a:solidFill>
          <a:srgbClr val="01426A"/>
        </a:solidFill>
      </dgm:spPr>
    </dgm:pt>
    <dgm:pt modelId="{12F06F0D-CB22-4270-B649-99F140ABAE1A}" type="pres">
      <dgm:prSet presAssocID="{D53A6D1D-3E72-4921-B676-E24761C5E7E9}" presName="txShp" presStyleLbl="node1" presStyleIdx="0" presStyleCnt="3">
        <dgm:presLayoutVars>
          <dgm:bulletEnabled val="1"/>
        </dgm:presLayoutVars>
      </dgm:prSet>
      <dgm:spPr/>
    </dgm:pt>
    <dgm:pt modelId="{AA4CC569-B4BA-42CA-A701-411ACDDA15EB}" type="pres">
      <dgm:prSet presAssocID="{EF0129C0-6470-4984-BFDC-B27303BC35F8}" presName="spacing" presStyleCnt="0"/>
      <dgm:spPr/>
    </dgm:pt>
    <dgm:pt modelId="{2D4D26FA-8703-43B4-979A-59000CC29F24}" type="pres">
      <dgm:prSet presAssocID="{ECC737B9-FF84-4C1D-BB19-E7555C9959FC}" presName="composite" presStyleCnt="0"/>
      <dgm:spPr/>
    </dgm:pt>
    <dgm:pt modelId="{3283904C-6F2D-4FB2-AE16-E4AB00DAF7DF}" type="pres">
      <dgm:prSet presAssocID="{ECC737B9-FF84-4C1D-BB19-E7555C9959FC}" presName="imgShp" presStyleLbl="fgImgPlace1" presStyleIdx="1" presStyleCnt="3"/>
      <dgm:spPr>
        <a:solidFill>
          <a:srgbClr val="01426A"/>
        </a:solidFill>
      </dgm:spPr>
    </dgm:pt>
    <dgm:pt modelId="{9414FA2C-7C92-4AE0-8A62-748200F45E00}" type="pres">
      <dgm:prSet presAssocID="{ECC737B9-FF84-4C1D-BB19-E7555C9959FC}" presName="txShp" presStyleLbl="node1" presStyleIdx="1" presStyleCnt="3">
        <dgm:presLayoutVars>
          <dgm:bulletEnabled val="1"/>
        </dgm:presLayoutVars>
      </dgm:prSet>
      <dgm:spPr/>
    </dgm:pt>
    <dgm:pt modelId="{F6FFE59E-E548-4174-BE3F-300A6987BA62}" type="pres">
      <dgm:prSet presAssocID="{E719DCEC-46EE-4CD1-82E8-D83CBF7DEE27}" presName="spacing" presStyleCnt="0"/>
      <dgm:spPr/>
    </dgm:pt>
    <dgm:pt modelId="{C320209A-ADBC-458B-922A-70C778F269FD}" type="pres">
      <dgm:prSet presAssocID="{0051A435-D8D7-4996-AF8D-80019AECF8ED}" presName="composite" presStyleCnt="0"/>
      <dgm:spPr/>
    </dgm:pt>
    <dgm:pt modelId="{EB819357-1014-4855-A0EA-0B39F2F462FE}" type="pres">
      <dgm:prSet presAssocID="{0051A435-D8D7-4996-AF8D-80019AECF8ED}" presName="imgShp" presStyleLbl="fgImgPlace1" presStyleIdx="2" presStyleCnt="3"/>
      <dgm:spPr>
        <a:solidFill>
          <a:srgbClr val="01426A"/>
        </a:solidFill>
      </dgm:spPr>
    </dgm:pt>
    <dgm:pt modelId="{0E8CA93A-749E-49D9-B376-357FB76E7E23}" type="pres">
      <dgm:prSet presAssocID="{0051A435-D8D7-4996-AF8D-80019AECF8ED}" presName="txShp" presStyleLbl="node1" presStyleIdx="2" presStyleCnt="3">
        <dgm:presLayoutVars>
          <dgm:bulletEnabled val="1"/>
        </dgm:presLayoutVars>
      </dgm:prSet>
      <dgm:spPr/>
    </dgm:pt>
  </dgm:ptLst>
  <dgm:cxnLst>
    <dgm:cxn modelId="{6DAB6D02-CF6E-4DB7-924A-437DB352032C}" srcId="{5924A0DE-FDD0-4B54-8572-1B720414C70E}" destId="{ECC737B9-FF84-4C1D-BB19-E7555C9959FC}" srcOrd="1" destOrd="0" parTransId="{6F0D4EC8-251B-4866-B875-6F0D6EDCA85F}" sibTransId="{E719DCEC-46EE-4CD1-82E8-D83CBF7DEE27}"/>
    <dgm:cxn modelId="{96FF4604-F2B8-4D06-A53E-D2C60EC371B9}" srcId="{5924A0DE-FDD0-4B54-8572-1B720414C70E}" destId="{D53A6D1D-3E72-4921-B676-E24761C5E7E9}" srcOrd="0" destOrd="0" parTransId="{87C7BBA2-8BCA-4A4B-A67D-02F7FF35CE93}" sibTransId="{EF0129C0-6470-4984-BFDC-B27303BC35F8}"/>
    <dgm:cxn modelId="{253E2639-5EB9-4200-8829-B6C671D2A170}" type="presOf" srcId="{0051A435-D8D7-4996-AF8D-80019AECF8ED}" destId="{0E8CA93A-749E-49D9-B376-357FB76E7E23}" srcOrd="0" destOrd="0" presId="urn:microsoft.com/office/officeart/2005/8/layout/vList3"/>
    <dgm:cxn modelId="{33410F61-E456-40B0-B4B4-C9C75A319572}" type="presOf" srcId="{D53A6D1D-3E72-4921-B676-E24761C5E7E9}" destId="{12F06F0D-CB22-4270-B649-99F140ABAE1A}" srcOrd="0" destOrd="0" presId="urn:microsoft.com/office/officeart/2005/8/layout/vList3"/>
    <dgm:cxn modelId="{BD82C252-A335-4D8B-A6E7-AB49382255A5}" type="presOf" srcId="{ECC737B9-FF84-4C1D-BB19-E7555C9959FC}" destId="{9414FA2C-7C92-4AE0-8A62-748200F45E00}" srcOrd="0" destOrd="0" presId="urn:microsoft.com/office/officeart/2005/8/layout/vList3"/>
    <dgm:cxn modelId="{22272381-A2A8-4754-AE59-5071E8CBC78D}" type="presOf" srcId="{5924A0DE-FDD0-4B54-8572-1B720414C70E}" destId="{FEE963F5-EB5D-4C9D-A6C0-6C15DD2788AA}" srcOrd="0" destOrd="0" presId="urn:microsoft.com/office/officeart/2005/8/layout/vList3"/>
    <dgm:cxn modelId="{EE69E7CB-136B-4270-A655-B23A9D3A0C06}" srcId="{5924A0DE-FDD0-4B54-8572-1B720414C70E}" destId="{0051A435-D8D7-4996-AF8D-80019AECF8ED}" srcOrd="2" destOrd="0" parTransId="{73DA6E5B-70F9-41F1-8389-88A17D6133F5}" sibTransId="{91A6AECD-A1FA-4359-B93B-800E956F869A}"/>
    <dgm:cxn modelId="{555C4B34-24FF-444B-98AE-71FAA8970D33}" type="presParOf" srcId="{FEE963F5-EB5D-4C9D-A6C0-6C15DD2788AA}" destId="{3FD7B008-DE5A-4775-8150-E9826D131308}" srcOrd="0" destOrd="0" presId="urn:microsoft.com/office/officeart/2005/8/layout/vList3"/>
    <dgm:cxn modelId="{FA55FB35-6206-479D-9AA8-826EB2C0E427}" type="presParOf" srcId="{3FD7B008-DE5A-4775-8150-E9826D131308}" destId="{ED32389E-A236-48AE-B2AF-6650593EAE32}" srcOrd="0" destOrd="0" presId="urn:microsoft.com/office/officeart/2005/8/layout/vList3"/>
    <dgm:cxn modelId="{9AA4050C-1B07-44D2-9C7E-A2F4BB1C9F7C}" type="presParOf" srcId="{3FD7B008-DE5A-4775-8150-E9826D131308}" destId="{12F06F0D-CB22-4270-B649-99F140ABAE1A}" srcOrd="1" destOrd="0" presId="urn:microsoft.com/office/officeart/2005/8/layout/vList3"/>
    <dgm:cxn modelId="{1AB65F1A-2D78-417E-8C0B-822B3F088742}" type="presParOf" srcId="{FEE963F5-EB5D-4C9D-A6C0-6C15DD2788AA}" destId="{AA4CC569-B4BA-42CA-A701-411ACDDA15EB}" srcOrd="1" destOrd="0" presId="urn:microsoft.com/office/officeart/2005/8/layout/vList3"/>
    <dgm:cxn modelId="{62439818-168B-4FEE-89D1-0EDCB1B90496}" type="presParOf" srcId="{FEE963F5-EB5D-4C9D-A6C0-6C15DD2788AA}" destId="{2D4D26FA-8703-43B4-979A-59000CC29F24}" srcOrd="2" destOrd="0" presId="urn:microsoft.com/office/officeart/2005/8/layout/vList3"/>
    <dgm:cxn modelId="{CAB90066-D4E2-41C1-87C2-503852BB1F47}" type="presParOf" srcId="{2D4D26FA-8703-43B4-979A-59000CC29F24}" destId="{3283904C-6F2D-4FB2-AE16-E4AB00DAF7DF}" srcOrd="0" destOrd="0" presId="urn:microsoft.com/office/officeart/2005/8/layout/vList3"/>
    <dgm:cxn modelId="{25F7B705-0F80-48A1-9F6E-929953C0AC44}" type="presParOf" srcId="{2D4D26FA-8703-43B4-979A-59000CC29F24}" destId="{9414FA2C-7C92-4AE0-8A62-748200F45E00}" srcOrd="1" destOrd="0" presId="urn:microsoft.com/office/officeart/2005/8/layout/vList3"/>
    <dgm:cxn modelId="{5706F31D-9079-4829-9970-AA590B1E27AB}" type="presParOf" srcId="{FEE963F5-EB5D-4C9D-A6C0-6C15DD2788AA}" destId="{F6FFE59E-E548-4174-BE3F-300A6987BA62}" srcOrd="3" destOrd="0" presId="urn:microsoft.com/office/officeart/2005/8/layout/vList3"/>
    <dgm:cxn modelId="{06C6C693-CA86-4186-97B4-EB083EFF347E}" type="presParOf" srcId="{FEE963F5-EB5D-4C9D-A6C0-6C15DD2788AA}" destId="{C320209A-ADBC-458B-922A-70C778F269FD}" srcOrd="4" destOrd="0" presId="urn:microsoft.com/office/officeart/2005/8/layout/vList3"/>
    <dgm:cxn modelId="{C697A8E8-C939-4FAC-8F2D-BBAD7FF7EF1F}" type="presParOf" srcId="{C320209A-ADBC-458B-922A-70C778F269FD}" destId="{EB819357-1014-4855-A0EA-0B39F2F462FE}" srcOrd="0" destOrd="0" presId="urn:microsoft.com/office/officeart/2005/8/layout/vList3"/>
    <dgm:cxn modelId="{7A87B709-E090-4C5F-81ED-69086FDDC37B}" type="presParOf" srcId="{C320209A-ADBC-458B-922A-70C778F269FD}" destId="{0E8CA93A-749E-49D9-B376-357FB76E7E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24A0DE-FDD0-4B54-8572-1B720414C70E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ECC737B9-FF84-4C1D-BB19-E7555C9959FC}">
      <dgm:prSet phldrT="[Text]" custT="1"/>
      <dgm:spPr/>
      <dgm:t>
        <a:bodyPr/>
        <a:lstStyle/>
        <a:p>
          <a:r>
            <a:rPr lang="en-US" sz="2000" dirty="0"/>
            <a:t>Activity</a:t>
          </a:r>
        </a:p>
      </dgm:t>
    </dgm:pt>
    <dgm:pt modelId="{E719DCEC-46EE-4CD1-82E8-D83CBF7DEE27}" type="sibTrans" cxnId="{6DAB6D02-CF6E-4DB7-924A-437DB352032C}">
      <dgm:prSet/>
      <dgm:spPr/>
      <dgm:t>
        <a:bodyPr/>
        <a:lstStyle/>
        <a:p>
          <a:endParaRPr lang="en-US"/>
        </a:p>
      </dgm:t>
    </dgm:pt>
    <dgm:pt modelId="{6F0D4EC8-251B-4866-B875-6F0D6EDCA85F}" type="parTrans" cxnId="{6DAB6D02-CF6E-4DB7-924A-437DB352032C}">
      <dgm:prSet/>
      <dgm:spPr/>
      <dgm:t>
        <a:bodyPr/>
        <a:lstStyle/>
        <a:p>
          <a:endParaRPr lang="en-US"/>
        </a:p>
      </dgm:t>
    </dgm:pt>
    <dgm:pt modelId="{D53A6D1D-3E72-4921-B676-E24761C5E7E9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Health assessment</a:t>
          </a:r>
        </a:p>
      </dgm:t>
    </dgm:pt>
    <dgm:pt modelId="{EF0129C0-6470-4984-BFDC-B27303BC35F8}" type="sibTrans" cxnId="{96FF4604-F2B8-4D06-A53E-D2C60EC371B9}">
      <dgm:prSet/>
      <dgm:spPr/>
      <dgm:t>
        <a:bodyPr/>
        <a:lstStyle/>
        <a:p>
          <a:endParaRPr lang="en-US"/>
        </a:p>
      </dgm:t>
    </dgm:pt>
    <dgm:pt modelId="{87C7BBA2-8BCA-4A4B-A67D-02F7FF35CE93}" type="parTrans" cxnId="{96FF4604-F2B8-4D06-A53E-D2C60EC371B9}">
      <dgm:prSet/>
      <dgm:spPr/>
      <dgm:t>
        <a:bodyPr/>
        <a:lstStyle/>
        <a:p>
          <a:endParaRPr lang="en-US"/>
        </a:p>
      </dgm:t>
    </dgm:pt>
    <dgm:pt modelId="{0051A435-D8D7-4996-AF8D-80019AECF8ED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Activity</a:t>
          </a:r>
        </a:p>
      </dgm:t>
    </dgm:pt>
    <dgm:pt modelId="{73DA6E5B-70F9-41F1-8389-88A17D6133F5}" type="parTrans" cxnId="{EE69E7CB-136B-4270-A655-B23A9D3A0C06}">
      <dgm:prSet/>
      <dgm:spPr/>
      <dgm:t>
        <a:bodyPr/>
        <a:lstStyle/>
        <a:p>
          <a:endParaRPr lang="en-US"/>
        </a:p>
      </dgm:t>
    </dgm:pt>
    <dgm:pt modelId="{91A6AECD-A1FA-4359-B93B-800E956F869A}" type="sibTrans" cxnId="{EE69E7CB-136B-4270-A655-B23A9D3A0C06}">
      <dgm:prSet/>
      <dgm:spPr/>
      <dgm:t>
        <a:bodyPr/>
        <a:lstStyle/>
        <a:p>
          <a:endParaRPr lang="en-US"/>
        </a:p>
      </dgm:t>
    </dgm:pt>
    <dgm:pt modelId="{FEE963F5-EB5D-4C9D-A6C0-6C15DD2788AA}" type="pres">
      <dgm:prSet presAssocID="{5924A0DE-FDD0-4B54-8572-1B720414C70E}" presName="linearFlow" presStyleCnt="0">
        <dgm:presLayoutVars>
          <dgm:dir/>
          <dgm:resizeHandles val="exact"/>
        </dgm:presLayoutVars>
      </dgm:prSet>
      <dgm:spPr/>
    </dgm:pt>
    <dgm:pt modelId="{3FD7B008-DE5A-4775-8150-E9826D131308}" type="pres">
      <dgm:prSet presAssocID="{D53A6D1D-3E72-4921-B676-E24761C5E7E9}" presName="composite" presStyleCnt="0"/>
      <dgm:spPr/>
    </dgm:pt>
    <dgm:pt modelId="{ED32389E-A236-48AE-B2AF-6650593EAE32}" type="pres">
      <dgm:prSet presAssocID="{D53A6D1D-3E72-4921-B676-E24761C5E7E9}" presName="imgShp" presStyleLbl="fgImgPlace1" presStyleIdx="0" presStyleCnt="3"/>
      <dgm:spPr>
        <a:solidFill>
          <a:srgbClr val="01426A"/>
        </a:solidFill>
      </dgm:spPr>
    </dgm:pt>
    <dgm:pt modelId="{12F06F0D-CB22-4270-B649-99F140ABAE1A}" type="pres">
      <dgm:prSet presAssocID="{D53A6D1D-3E72-4921-B676-E24761C5E7E9}" presName="txShp" presStyleLbl="node1" presStyleIdx="0" presStyleCnt="3">
        <dgm:presLayoutVars>
          <dgm:bulletEnabled val="1"/>
        </dgm:presLayoutVars>
      </dgm:prSet>
      <dgm:spPr/>
    </dgm:pt>
    <dgm:pt modelId="{AA4CC569-B4BA-42CA-A701-411ACDDA15EB}" type="pres">
      <dgm:prSet presAssocID="{EF0129C0-6470-4984-BFDC-B27303BC35F8}" presName="spacing" presStyleCnt="0"/>
      <dgm:spPr/>
    </dgm:pt>
    <dgm:pt modelId="{2D4D26FA-8703-43B4-979A-59000CC29F24}" type="pres">
      <dgm:prSet presAssocID="{ECC737B9-FF84-4C1D-BB19-E7555C9959FC}" presName="composite" presStyleCnt="0"/>
      <dgm:spPr/>
    </dgm:pt>
    <dgm:pt modelId="{3283904C-6F2D-4FB2-AE16-E4AB00DAF7DF}" type="pres">
      <dgm:prSet presAssocID="{ECC737B9-FF84-4C1D-BB19-E7555C9959FC}" presName="imgShp" presStyleLbl="fgImgPlace1" presStyleIdx="1" presStyleCnt="3"/>
      <dgm:spPr>
        <a:solidFill>
          <a:srgbClr val="01426A"/>
        </a:solidFill>
      </dgm:spPr>
    </dgm:pt>
    <dgm:pt modelId="{9414FA2C-7C92-4AE0-8A62-748200F45E00}" type="pres">
      <dgm:prSet presAssocID="{ECC737B9-FF84-4C1D-BB19-E7555C9959FC}" presName="txShp" presStyleLbl="node1" presStyleIdx="1" presStyleCnt="3">
        <dgm:presLayoutVars>
          <dgm:bulletEnabled val="1"/>
        </dgm:presLayoutVars>
      </dgm:prSet>
      <dgm:spPr/>
    </dgm:pt>
    <dgm:pt modelId="{F6FFE59E-E548-4174-BE3F-300A6987BA62}" type="pres">
      <dgm:prSet presAssocID="{E719DCEC-46EE-4CD1-82E8-D83CBF7DEE27}" presName="spacing" presStyleCnt="0"/>
      <dgm:spPr/>
    </dgm:pt>
    <dgm:pt modelId="{C320209A-ADBC-458B-922A-70C778F269FD}" type="pres">
      <dgm:prSet presAssocID="{0051A435-D8D7-4996-AF8D-80019AECF8ED}" presName="composite" presStyleCnt="0"/>
      <dgm:spPr/>
    </dgm:pt>
    <dgm:pt modelId="{EB819357-1014-4855-A0EA-0B39F2F462FE}" type="pres">
      <dgm:prSet presAssocID="{0051A435-D8D7-4996-AF8D-80019AECF8ED}" presName="imgShp" presStyleLbl="fgImgPlace1" presStyleIdx="2" presStyleCnt="3"/>
      <dgm:spPr>
        <a:solidFill>
          <a:srgbClr val="01426A"/>
        </a:solidFill>
      </dgm:spPr>
    </dgm:pt>
    <dgm:pt modelId="{0E8CA93A-749E-49D9-B376-357FB76E7E23}" type="pres">
      <dgm:prSet presAssocID="{0051A435-D8D7-4996-AF8D-80019AECF8ED}" presName="txShp" presStyleLbl="node1" presStyleIdx="2" presStyleCnt="3">
        <dgm:presLayoutVars>
          <dgm:bulletEnabled val="1"/>
        </dgm:presLayoutVars>
      </dgm:prSet>
      <dgm:spPr/>
    </dgm:pt>
  </dgm:ptLst>
  <dgm:cxnLst>
    <dgm:cxn modelId="{6DAB6D02-CF6E-4DB7-924A-437DB352032C}" srcId="{5924A0DE-FDD0-4B54-8572-1B720414C70E}" destId="{ECC737B9-FF84-4C1D-BB19-E7555C9959FC}" srcOrd="1" destOrd="0" parTransId="{6F0D4EC8-251B-4866-B875-6F0D6EDCA85F}" sibTransId="{E719DCEC-46EE-4CD1-82E8-D83CBF7DEE27}"/>
    <dgm:cxn modelId="{96FF4604-F2B8-4D06-A53E-D2C60EC371B9}" srcId="{5924A0DE-FDD0-4B54-8572-1B720414C70E}" destId="{D53A6D1D-3E72-4921-B676-E24761C5E7E9}" srcOrd="0" destOrd="0" parTransId="{87C7BBA2-8BCA-4A4B-A67D-02F7FF35CE93}" sibTransId="{EF0129C0-6470-4984-BFDC-B27303BC35F8}"/>
    <dgm:cxn modelId="{253E2639-5EB9-4200-8829-B6C671D2A170}" type="presOf" srcId="{0051A435-D8D7-4996-AF8D-80019AECF8ED}" destId="{0E8CA93A-749E-49D9-B376-357FB76E7E23}" srcOrd="0" destOrd="0" presId="urn:microsoft.com/office/officeart/2005/8/layout/vList3"/>
    <dgm:cxn modelId="{33410F61-E456-40B0-B4B4-C9C75A319572}" type="presOf" srcId="{D53A6D1D-3E72-4921-B676-E24761C5E7E9}" destId="{12F06F0D-CB22-4270-B649-99F140ABAE1A}" srcOrd="0" destOrd="0" presId="urn:microsoft.com/office/officeart/2005/8/layout/vList3"/>
    <dgm:cxn modelId="{BD82C252-A335-4D8B-A6E7-AB49382255A5}" type="presOf" srcId="{ECC737B9-FF84-4C1D-BB19-E7555C9959FC}" destId="{9414FA2C-7C92-4AE0-8A62-748200F45E00}" srcOrd="0" destOrd="0" presId="urn:microsoft.com/office/officeart/2005/8/layout/vList3"/>
    <dgm:cxn modelId="{22272381-A2A8-4754-AE59-5071E8CBC78D}" type="presOf" srcId="{5924A0DE-FDD0-4B54-8572-1B720414C70E}" destId="{FEE963F5-EB5D-4C9D-A6C0-6C15DD2788AA}" srcOrd="0" destOrd="0" presId="urn:microsoft.com/office/officeart/2005/8/layout/vList3"/>
    <dgm:cxn modelId="{EE69E7CB-136B-4270-A655-B23A9D3A0C06}" srcId="{5924A0DE-FDD0-4B54-8572-1B720414C70E}" destId="{0051A435-D8D7-4996-AF8D-80019AECF8ED}" srcOrd="2" destOrd="0" parTransId="{73DA6E5B-70F9-41F1-8389-88A17D6133F5}" sibTransId="{91A6AECD-A1FA-4359-B93B-800E956F869A}"/>
    <dgm:cxn modelId="{555C4B34-24FF-444B-98AE-71FAA8970D33}" type="presParOf" srcId="{FEE963F5-EB5D-4C9D-A6C0-6C15DD2788AA}" destId="{3FD7B008-DE5A-4775-8150-E9826D131308}" srcOrd="0" destOrd="0" presId="urn:microsoft.com/office/officeart/2005/8/layout/vList3"/>
    <dgm:cxn modelId="{FA55FB35-6206-479D-9AA8-826EB2C0E427}" type="presParOf" srcId="{3FD7B008-DE5A-4775-8150-E9826D131308}" destId="{ED32389E-A236-48AE-B2AF-6650593EAE32}" srcOrd="0" destOrd="0" presId="urn:microsoft.com/office/officeart/2005/8/layout/vList3"/>
    <dgm:cxn modelId="{9AA4050C-1B07-44D2-9C7E-A2F4BB1C9F7C}" type="presParOf" srcId="{3FD7B008-DE5A-4775-8150-E9826D131308}" destId="{12F06F0D-CB22-4270-B649-99F140ABAE1A}" srcOrd="1" destOrd="0" presId="urn:microsoft.com/office/officeart/2005/8/layout/vList3"/>
    <dgm:cxn modelId="{1AB65F1A-2D78-417E-8C0B-822B3F088742}" type="presParOf" srcId="{FEE963F5-EB5D-4C9D-A6C0-6C15DD2788AA}" destId="{AA4CC569-B4BA-42CA-A701-411ACDDA15EB}" srcOrd="1" destOrd="0" presId="urn:microsoft.com/office/officeart/2005/8/layout/vList3"/>
    <dgm:cxn modelId="{62439818-168B-4FEE-89D1-0EDCB1B90496}" type="presParOf" srcId="{FEE963F5-EB5D-4C9D-A6C0-6C15DD2788AA}" destId="{2D4D26FA-8703-43B4-979A-59000CC29F24}" srcOrd="2" destOrd="0" presId="urn:microsoft.com/office/officeart/2005/8/layout/vList3"/>
    <dgm:cxn modelId="{CAB90066-D4E2-41C1-87C2-503852BB1F47}" type="presParOf" srcId="{2D4D26FA-8703-43B4-979A-59000CC29F24}" destId="{3283904C-6F2D-4FB2-AE16-E4AB00DAF7DF}" srcOrd="0" destOrd="0" presId="urn:microsoft.com/office/officeart/2005/8/layout/vList3"/>
    <dgm:cxn modelId="{25F7B705-0F80-48A1-9F6E-929953C0AC44}" type="presParOf" srcId="{2D4D26FA-8703-43B4-979A-59000CC29F24}" destId="{9414FA2C-7C92-4AE0-8A62-748200F45E00}" srcOrd="1" destOrd="0" presId="urn:microsoft.com/office/officeart/2005/8/layout/vList3"/>
    <dgm:cxn modelId="{5706F31D-9079-4829-9970-AA590B1E27AB}" type="presParOf" srcId="{FEE963F5-EB5D-4C9D-A6C0-6C15DD2788AA}" destId="{F6FFE59E-E548-4174-BE3F-300A6987BA62}" srcOrd="3" destOrd="0" presId="urn:microsoft.com/office/officeart/2005/8/layout/vList3"/>
    <dgm:cxn modelId="{06C6C693-CA86-4186-97B4-EB083EFF347E}" type="presParOf" srcId="{FEE963F5-EB5D-4C9D-A6C0-6C15DD2788AA}" destId="{C320209A-ADBC-458B-922A-70C778F269FD}" srcOrd="4" destOrd="0" presId="urn:microsoft.com/office/officeart/2005/8/layout/vList3"/>
    <dgm:cxn modelId="{C697A8E8-C939-4FAC-8F2D-BBAD7FF7EF1F}" type="presParOf" srcId="{C320209A-ADBC-458B-922A-70C778F269FD}" destId="{EB819357-1014-4855-A0EA-0B39F2F462FE}" srcOrd="0" destOrd="0" presId="urn:microsoft.com/office/officeart/2005/8/layout/vList3"/>
    <dgm:cxn modelId="{7A87B709-E090-4C5F-81ED-69086FDDC37B}" type="presParOf" srcId="{C320209A-ADBC-458B-922A-70C778F269FD}" destId="{0E8CA93A-749E-49D9-B376-357FB76E7E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24A0DE-FDD0-4B54-8572-1B720414C70E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ECC737B9-FF84-4C1D-BB19-E7555C9959FC}">
      <dgm:prSet phldrT="[Text]" custT="1"/>
      <dgm:spPr/>
      <dgm:t>
        <a:bodyPr/>
        <a:lstStyle/>
        <a:p>
          <a:r>
            <a:rPr lang="en-US" sz="2000" dirty="0"/>
            <a:t>Activity</a:t>
          </a:r>
        </a:p>
      </dgm:t>
    </dgm:pt>
    <dgm:pt modelId="{E719DCEC-46EE-4CD1-82E8-D83CBF7DEE27}" type="sibTrans" cxnId="{6DAB6D02-CF6E-4DB7-924A-437DB352032C}">
      <dgm:prSet/>
      <dgm:spPr/>
      <dgm:t>
        <a:bodyPr/>
        <a:lstStyle/>
        <a:p>
          <a:endParaRPr lang="en-US"/>
        </a:p>
      </dgm:t>
    </dgm:pt>
    <dgm:pt modelId="{6F0D4EC8-251B-4866-B875-6F0D6EDCA85F}" type="parTrans" cxnId="{6DAB6D02-CF6E-4DB7-924A-437DB352032C}">
      <dgm:prSet/>
      <dgm:spPr/>
      <dgm:t>
        <a:bodyPr/>
        <a:lstStyle/>
        <a:p>
          <a:endParaRPr lang="en-US"/>
        </a:p>
      </dgm:t>
    </dgm:pt>
    <dgm:pt modelId="{D53A6D1D-3E72-4921-B676-E24761C5E7E9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Health assessment</a:t>
          </a:r>
        </a:p>
      </dgm:t>
    </dgm:pt>
    <dgm:pt modelId="{EF0129C0-6470-4984-BFDC-B27303BC35F8}" type="sibTrans" cxnId="{96FF4604-F2B8-4D06-A53E-D2C60EC371B9}">
      <dgm:prSet/>
      <dgm:spPr/>
      <dgm:t>
        <a:bodyPr/>
        <a:lstStyle/>
        <a:p>
          <a:endParaRPr lang="en-US"/>
        </a:p>
      </dgm:t>
    </dgm:pt>
    <dgm:pt modelId="{87C7BBA2-8BCA-4A4B-A67D-02F7FF35CE93}" type="parTrans" cxnId="{96FF4604-F2B8-4D06-A53E-D2C60EC371B9}">
      <dgm:prSet/>
      <dgm:spPr/>
      <dgm:t>
        <a:bodyPr/>
        <a:lstStyle/>
        <a:p>
          <a:endParaRPr lang="en-US"/>
        </a:p>
      </dgm:t>
    </dgm:pt>
    <dgm:pt modelId="{0051A435-D8D7-4996-AF8D-80019AECF8ED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Activity</a:t>
          </a:r>
        </a:p>
      </dgm:t>
    </dgm:pt>
    <dgm:pt modelId="{73DA6E5B-70F9-41F1-8389-88A17D6133F5}" type="parTrans" cxnId="{EE69E7CB-136B-4270-A655-B23A9D3A0C06}">
      <dgm:prSet/>
      <dgm:spPr/>
      <dgm:t>
        <a:bodyPr/>
        <a:lstStyle/>
        <a:p>
          <a:endParaRPr lang="en-US"/>
        </a:p>
      </dgm:t>
    </dgm:pt>
    <dgm:pt modelId="{91A6AECD-A1FA-4359-B93B-800E956F869A}" type="sibTrans" cxnId="{EE69E7CB-136B-4270-A655-B23A9D3A0C06}">
      <dgm:prSet/>
      <dgm:spPr/>
      <dgm:t>
        <a:bodyPr/>
        <a:lstStyle/>
        <a:p>
          <a:endParaRPr lang="en-US"/>
        </a:p>
      </dgm:t>
    </dgm:pt>
    <dgm:pt modelId="{FEE963F5-EB5D-4C9D-A6C0-6C15DD2788AA}" type="pres">
      <dgm:prSet presAssocID="{5924A0DE-FDD0-4B54-8572-1B720414C70E}" presName="linearFlow" presStyleCnt="0">
        <dgm:presLayoutVars>
          <dgm:dir/>
          <dgm:resizeHandles val="exact"/>
        </dgm:presLayoutVars>
      </dgm:prSet>
      <dgm:spPr/>
    </dgm:pt>
    <dgm:pt modelId="{3FD7B008-DE5A-4775-8150-E9826D131308}" type="pres">
      <dgm:prSet presAssocID="{D53A6D1D-3E72-4921-B676-E24761C5E7E9}" presName="composite" presStyleCnt="0"/>
      <dgm:spPr/>
    </dgm:pt>
    <dgm:pt modelId="{ED32389E-A236-48AE-B2AF-6650593EAE32}" type="pres">
      <dgm:prSet presAssocID="{D53A6D1D-3E72-4921-B676-E24761C5E7E9}" presName="imgShp" presStyleLbl="fgImgPlace1" presStyleIdx="0" presStyleCnt="3"/>
      <dgm:spPr>
        <a:solidFill>
          <a:srgbClr val="01426A"/>
        </a:solidFill>
      </dgm:spPr>
    </dgm:pt>
    <dgm:pt modelId="{12F06F0D-CB22-4270-B649-99F140ABAE1A}" type="pres">
      <dgm:prSet presAssocID="{D53A6D1D-3E72-4921-B676-E24761C5E7E9}" presName="txShp" presStyleLbl="node1" presStyleIdx="0" presStyleCnt="3">
        <dgm:presLayoutVars>
          <dgm:bulletEnabled val="1"/>
        </dgm:presLayoutVars>
      </dgm:prSet>
      <dgm:spPr/>
    </dgm:pt>
    <dgm:pt modelId="{AA4CC569-B4BA-42CA-A701-411ACDDA15EB}" type="pres">
      <dgm:prSet presAssocID="{EF0129C0-6470-4984-BFDC-B27303BC35F8}" presName="spacing" presStyleCnt="0"/>
      <dgm:spPr/>
    </dgm:pt>
    <dgm:pt modelId="{2D4D26FA-8703-43B4-979A-59000CC29F24}" type="pres">
      <dgm:prSet presAssocID="{ECC737B9-FF84-4C1D-BB19-E7555C9959FC}" presName="composite" presStyleCnt="0"/>
      <dgm:spPr/>
    </dgm:pt>
    <dgm:pt modelId="{3283904C-6F2D-4FB2-AE16-E4AB00DAF7DF}" type="pres">
      <dgm:prSet presAssocID="{ECC737B9-FF84-4C1D-BB19-E7555C9959FC}" presName="imgShp" presStyleLbl="fgImgPlace1" presStyleIdx="1" presStyleCnt="3"/>
      <dgm:spPr>
        <a:solidFill>
          <a:srgbClr val="01426A"/>
        </a:solidFill>
      </dgm:spPr>
    </dgm:pt>
    <dgm:pt modelId="{9414FA2C-7C92-4AE0-8A62-748200F45E00}" type="pres">
      <dgm:prSet presAssocID="{ECC737B9-FF84-4C1D-BB19-E7555C9959FC}" presName="txShp" presStyleLbl="node1" presStyleIdx="1" presStyleCnt="3">
        <dgm:presLayoutVars>
          <dgm:bulletEnabled val="1"/>
        </dgm:presLayoutVars>
      </dgm:prSet>
      <dgm:spPr/>
    </dgm:pt>
    <dgm:pt modelId="{F6FFE59E-E548-4174-BE3F-300A6987BA62}" type="pres">
      <dgm:prSet presAssocID="{E719DCEC-46EE-4CD1-82E8-D83CBF7DEE27}" presName="spacing" presStyleCnt="0"/>
      <dgm:spPr/>
    </dgm:pt>
    <dgm:pt modelId="{C320209A-ADBC-458B-922A-70C778F269FD}" type="pres">
      <dgm:prSet presAssocID="{0051A435-D8D7-4996-AF8D-80019AECF8ED}" presName="composite" presStyleCnt="0"/>
      <dgm:spPr/>
    </dgm:pt>
    <dgm:pt modelId="{EB819357-1014-4855-A0EA-0B39F2F462FE}" type="pres">
      <dgm:prSet presAssocID="{0051A435-D8D7-4996-AF8D-80019AECF8ED}" presName="imgShp" presStyleLbl="fgImgPlace1" presStyleIdx="2" presStyleCnt="3"/>
      <dgm:spPr>
        <a:solidFill>
          <a:srgbClr val="01426A"/>
        </a:solidFill>
      </dgm:spPr>
    </dgm:pt>
    <dgm:pt modelId="{0E8CA93A-749E-49D9-B376-357FB76E7E23}" type="pres">
      <dgm:prSet presAssocID="{0051A435-D8D7-4996-AF8D-80019AECF8ED}" presName="txShp" presStyleLbl="node1" presStyleIdx="2" presStyleCnt="3">
        <dgm:presLayoutVars>
          <dgm:bulletEnabled val="1"/>
        </dgm:presLayoutVars>
      </dgm:prSet>
      <dgm:spPr/>
    </dgm:pt>
  </dgm:ptLst>
  <dgm:cxnLst>
    <dgm:cxn modelId="{6DAB6D02-CF6E-4DB7-924A-437DB352032C}" srcId="{5924A0DE-FDD0-4B54-8572-1B720414C70E}" destId="{ECC737B9-FF84-4C1D-BB19-E7555C9959FC}" srcOrd="1" destOrd="0" parTransId="{6F0D4EC8-251B-4866-B875-6F0D6EDCA85F}" sibTransId="{E719DCEC-46EE-4CD1-82E8-D83CBF7DEE27}"/>
    <dgm:cxn modelId="{96FF4604-F2B8-4D06-A53E-D2C60EC371B9}" srcId="{5924A0DE-FDD0-4B54-8572-1B720414C70E}" destId="{D53A6D1D-3E72-4921-B676-E24761C5E7E9}" srcOrd="0" destOrd="0" parTransId="{87C7BBA2-8BCA-4A4B-A67D-02F7FF35CE93}" sibTransId="{EF0129C0-6470-4984-BFDC-B27303BC35F8}"/>
    <dgm:cxn modelId="{253E2639-5EB9-4200-8829-B6C671D2A170}" type="presOf" srcId="{0051A435-D8D7-4996-AF8D-80019AECF8ED}" destId="{0E8CA93A-749E-49D9-B376-357FB76E7E23}" srcOrd="0" destOrd="0" presId="urn:microsoft.com/office/officeart/2005/8/layout/vList3"/>
    <dgm:cxn modelId="{33410F61-E456-40B0-B4B4-C9C75A319572}" type="presOf" srcId="{D53A6D1D-3E72-4921-B676-E24761C5E7E9}" destId="{12F06F0D-CB22-4270-B649-99F140ABAE1A}" srcOrd="0" destOrd="0" presId="urn:microsoft.com/office/officeart/2005/8/layout/vList3"/>
    <dgm:cxn modelId="{BD82C252-A335-4D8B-A6E7-AB49382255A5}" type="presOf" srcId="{ECC737B9-FF84-4C1D-BB19-E7555C9959FC}" destId="{9414FA2C-7C92-4AE0-8A62-748200F45E00}" srcOrd="0" destOrd="0" presId="urn:microsoft.com/office/officeart/2005/8/layout/vList3"/>
    <dgm:cxn modelId="{22272381-A2A8-4754-AE59-5071E8CBC78D}" type="presOf" srcId="{5924A0DE-FDD0-4B54-8572-1B720414C70E}" destId="{FEE963F5-EB5D-4C9D-A6C0-6C15DD2788AA}" srcOrd="0" destOrd="0" presId="urn:microsoft.com/office/officeart/2005/8/layout/vList3"/>
    <dgm:cxn modelId="{EE69E7CB-136B-4270-A655-B23A9D3A0C06}" srcId="{5924A0DE-FDD0-4B54-8572-1B720414C70E}" destId="{0051A435-D8D7-4996-AF8D-80019AECF8ED}" srcOrd="2" destOrd="0" parTransId="{73DA6E5B-70F9-41F1-8389-88A17D6133F5}" sibTransId="{91A6AECD-A1FA-4359-B93B-800E956F869A}"/>
    <dgm:cxn modelId="{555C4B34-24FF-444B-98AE-71FAA8970D33}" type="presParOf" srcId="{FEE963F5-EB5D-4C9D-A6C0-6C15DD2788AA}" destId="{3FD7B008-DE5A-4775-8150-E9826D131308}" srcOrd="0" destOrd="0" presId="urn:microsoft.com/office/officeart/2005/8/layout/vList3"/>
    <dgm:cxn modelId="{FA55FB35-6206-479D-9AA8-826EB2C0E427}" type="presParOf" srcId="{3FD7B008-DE5A-4775-8150-E9826D131308}" destId="{ED32389E-A236-48AE-B2AF-6650593EAE32}" srcOrd="0" destOrd="0" presId="urn:microsoft.com/office/officeart/2005/8/layout/vList3"/>
    <dgm:cxn modelId="{9AA4050C-1B07-44D2-9C7E-A2F4BB1C9F7C}" type="presParOf" srcId="{3FD7B008-DE5A-4775-8150-E9826D131308}" destId="{12F06F0D-CB22-4270-B649-99F140ABAE1A}" srcOrd="1" destOrd="0" presId="urn:microsoft.com/office/officeart/2005/8/layout/vList3"/>
    <dgm:cxn modelId="{1AB65F1A-2D78-417E-8C0B-822B3F088742}" type="presParOf" srcId="{FEE963F5-EB5D-4C9D-A6C0-6C15DD2788AA}" destId="{AA4CC569-B4BA-42CA-A701-411ACDDA15EB}" srcOrd="1" destOrd="0" presId="urn:microsoft.com/office/officeart/2005/8/layout/vList3"/>
    <dgm:cxn modelId="{62439818-168B-4FEE-89D1-0EDCB1B90496}" type="presParOf" srcId="{FEE963F5-EB5D-4C9D-A6C0-6C15DD2788AA}" destId="{2D4D26FA-8703-43B4-979A-59000CC29F24}" srcOrd="2" destOrd="0" presId="urn:microsoft.com/office/officeart/2005/8/layout/vList3"/>
    <dgm:cxn modelId="{CAB90066-D4E2-41C1-87C2-503852BB1F47}" type="presParOf" srcId="{2D4D26FA-8703-43B4-979A-59000CC29F24}" destId="{3283904C-6F2D-4FB2-AE16-E4AB00DAF7DF}" srcOrd="0" destOrd="0" presId="urn:microsoft.com/office/officeart/2005/8/layout/vList3"/>
    <dgm:cxn modelId="{25F7B705-0F80-48A1-9F6E-929953C0AC44}" type="presParOf" srcId="{2D4D26FA-8703-43B4-979A-59000CC29F24}" destId="{9414FA2C-7C92-4AE0-8A62-748200F45E00}" srcOrd="1" destOrd="0" presId="urn:microsoft.com/office/officeart/2005/8/layout/vList3"/>
    <dgm:cxn modelId="{5706F31D-9079-4829-9970-AA590B1E27AB}" type="presParOf" srcId="{FEE963F5-EB5D-4C9D-A6C0-6C15DD2788AA}" destId="{F6FFE59E-E548-4174-BE3F-300A6987BA62}" srcOrd="3" destOrd="0" presId="urn:microsoft.com/office/officeart/2005/8/layout/vList3"/>
    <dgm:cxn modelId="{06C6C693-CA86-4186-97B4-EB083EFF347E}" type="presParOf" srcId="{FEE963F5-EB5D-4C9D-A6C0-6C15DD2788AA}" destId="{C320209A-ADBC-458B-922A-70C778F269FD}" srcOrd="4" destOrd="0" presId="urn:microsoft.com/office/officeart/2005/8/layout/vList3"/>
    <dgm:cxn modelId="{C697A8E8-C939-4FAC-8F2D-BBAD7FF7EF1F}" type="presParOf" srcId="{C320209A-ADBC-458B-922A-70C778F269FD}" destId="{EB819357-1014-4855-A0EA-0B39F2F462FE}" srcOrd="0" destOrd="0" presId="urn:microsoft.com/office/officeart/2005/8/layout/vList3"/>
    <dgm:cxn modelId="{7A87B709-E090-4C5F-81ED-69086FDDC37B}" type="presParOf" srcId="{C320209A-ADBC-458B-922A-70C778F269FD}" destId="{0E8CA93A-749E-49D9-B376-357FB76E7E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24A0DE-FDD0-4B54-8572-1B720414C70E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ECC737B9-FF84-4C1D-BB19-E7555C9959FC}">
      <dgm:prSet phldrT="[Text]" custT="1"/>
      <dgm:spPr/>
      <dgm:t>
        <a:bodyPr/>
        <a:lstStyle/>
        <a:p>
          <a:r>
            <a:rPr lang="en-US" sz="2000" dirty="0"/>
            <a:t>Activity</a:t>
          </a:r>
        </a:p>
      </dgm:t>
    </dgm:pt>
    <dgm:pt modelId="{E719DCEC-46EE-4CD1-82E8-D83CBF7DEE27}" type="sibTrans" cxnId="{6DAB6D02-CF6E-4DB7-924A-437DB352032C}">
      <dgm:prSet/>
      <dgm:spPr/>
      <dgm:t>
        <a:bodyPr/>
        <a:lstStyle/>
        <a:p>
          <a:endParaRPr lang="en-US"/>
        </a:p>
      </dgm:t>
    </dgm:pt>
    <dgm:pt modelId="{6F0D4EC8-251B-4866-B875-6F0D6EDCA85F}" type="parTrans" cxnId="{6DAB6D02-CF6E-4DB7-924A-437DB352032C}">
      <dgm:prSet/>
      <dgm:spPr/>
      <dgm:t>
        <a:bodyPr/>
        <a:lstStyle/>
        <a:p>
          <a:endParaRPr lang="en-US"/>
        </a:p>
      </dgm:t>
    </dgm:pt>
    <dgm:pt modelId="{D53A6D1D-3E72-4921-B676-E24761C5E7E9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Health assessment</a:t>
          </a:r>
        </a:p>
      </dgm:t>
    </dgm:pt>
    <dgm:pt modelId="{EF0129C0-6470-4984-BFDC-B27303BC35F8}" type="sibTrans" cxnId="{96FF4604-F2B8-4D06-A53E-D2C60EC371B9}">
      <dgm:prSet/>
      <dgm:spPr/>
      <dgm:t>
        <a:bodyPr/>
        <a:lstStyle/>
        <a:p>
          <a:endParaRPr lang="en-US"/>
        </a:p>
      </dgm:t>
    </dgm:pt>
    <dgm:pt modelId="{87C7BBA2-8BCA-4A4B-A67D-02F7FF35CE93}" type="parTrans" cxnId="{96FF4604-F2B8-4D06-A53E-D2C60EC371B9}">
      <dgm:prSet/>
      <dgm:spPr/>
      <dgm:t>
        <a:bodyPr/>
        <a:lstStyle/>
        <a:p>
          <a:endParaRPr lang="en-US"/>
        </a:p>
      </dgm:t>
    </dgm:pt>
    <dgm:pt modelId="{0051A435-D8D7-4996-AF8D-80019AECF8ED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2000" dirty="0"/>
            <a:t>Activity</a:t>
          </a:r>
        </a:p>
      </dgm:t>
    </dgm:pt>
    <dgm:pt modelId="{73DA6E5B-70F9-41F1-8389-88A17D6133F5}" type="parTrans" cxnId="{EE69E7CB-136B-4270-A655-B23A9D3A0C06}">
      <dgm:prSet/>
      <dgm:spPr/>
      <dgm:t>
        <a:bodyPr/>
        <a:lstStyle/>
        <a:p>
          <a:endParaRPr lang="en-US"/>
        </a:p>
      </dgm:t>
    </dgm:pt>
    <dgm:pt modelId="{91A6AECD-A1FA-4359-B93B-800E956F869A}" type="sibTrans" cxnId="{EE69E7CB-136B-4270-A655-B23A9D3A0C06}">
      <dgm:prSet/>
      <dgm:spPr/>
      <dgm:t>
        <a:bodyPr/>
        <a:lstStyle/>
        <a:p>
          <a:endParaRPr lang="en-US"/>
        </a:p>
      </dgm:t>
    </dgm:pt>
    <dgm:pt modelId="{FEE963F5-EB5D-4C9D-A6C0-6C15DD2788AA}" type="pres">
      <dgm:prSet presAssocID="{5924A0DE-FDD0-4B54-8572-1B720414C70E}" presName="linearFlow" presStyleCnt="0">
        <dgm:presLayoutVars>
          <dgm:dir/>
          <dgm:resizeHandles val="exact"/>
        </dgm:presLayoutVars>
      </dgm:prSet>
      <dgm:spPr/>
    </dgm:pt>
    <dgm:pt modelId="{3FD7B008-DE5A-4775-8150-E9826D131308}" type="pres">
      <dgm:prSet presAssocID="{D53A6D1D-3E72-4921-B676-E24761C5E7E9}" presName="composite" presStyleCnt="0"/>
      <dgm:spPr/>
    </dgm:pt>
    <dgm:pt modelId="{ED32389E-A236-48AE-B2AF-6650593EAE32}" type="pres">
      <dgm:prSet presAssocID="{D53A6D1D-3E72-4921-B676-E24761C5E7E9}" presName="imgShp" presStyleLbl="fgImgPlace1" presStyleIdx="0" presStyleCnt="3"/>
      <dgm:spPr>
        <a:solidFill>
          <a:srgbClr val="01426A"/>
        </a:solidFill>
      </dgm:spPr>
    </dgm:pt>
    <dgm:pt modelId="{12F06F0D-CB22-4270-B649-99F140ABAE1A}" type="pres">
      <dgm:prSet presAssocID="{D53A6D1D-3E72-4921-B676-E24761C5E7E9}" presName="txShp" presStyleLbl="node1" presStyleIdx="0" presStyleCnt="3">
        <dgm:presLayoutVars>
          <dgm:bulletEnabled val="1"/>
        </dgm:presLayoutVars>
      </dgm:prSet>
      <dgm:spPr/>
    </dgm:pt>
    <dgm:pt modelId="{AA4CC569-B4BA-42CA-A701-411ACDDA15EB}" type="pres">
      <dgm:prSet presAssocID="{EF0129C0-6470-4984-BFDC-B27303BC35F8}" presName="spacing" presStyleCnt="0"/>
      <dgm:spPr/>
    </dgm:pt>
    <dgm:pt modelId="{2D4D26FA-8703-43B4-979A-59000CC29F24}" type="pres">
      <dgm:prSet presAssocID="{ECC737B9-FF84-4C1D-BB19-E7555C9959FC}" presName="composite" presStyleCnt="0"/>
      <dgm:spPr/>
    </dgm:pt>
    <dgm:pt modelId="{3283904C-6F2D-4FB2-AE16-E4AB00DAF7DF}" type="pres">
      <dgm:prSet presAssocID="{ECC737B9-FF84-4C1D-BB19-E7555C9959FC}" presName="imgShp" presStyleLbl="fgImgPlace1" presStyleIdx="1" presStyleCnt="3"/>
      <dgm:spPr>
        <a:solidFill>
          <a:srgbClr val="01426A"/>
        </a:solidFill>
      </dgm:spPr>
    </dgm:pt>
    <dgm:pt modelId="{9414FA2C-7C92-4AE0-8A62-748200F45E00}" type="pres">
      <dgm:prSet presAssocID="{ECC737B9-FF84-4C1D-BB19-E7555C9959FC}" presName="txShp" presStyleLbl="node1" presStyleIdx="1" presStyleCnt="3">
        <dgm:presLayoutVars>
          <dgm:bulletEnabled val="1"/>
        </dgm:presLayoutVars>
      </dgm:prSet>
      <dgm:spPr/>
    </dgm:pt>
    <dgm:pt modelId="{F6FFE59E-E548-4174-BE3F-300A6987BA62}" type="pres">
      <dgm:prSet presAssocID="{E719DCEC-46EE-4CD1-82E8-D83CBF7DEE27}" presName="spacing" presStyleCnt="0"/>
      <dgm:spPr/>
    </dgm:pt>
    <dgm:pt modelId="{C320209A-ADBC-458B-922A-70C778F269FD}" type="pres">
      <dgm:prSet presAssocID="{0051A435-D8D7-4996-AF8D-80019AECF8ED}" presName="composite" presStyleCnt="0"/>
      <dgm:spPr/>
    </dgm:pt>
    <dgm:pt modelId="{EB819357-1014-4855-A0EA-0B39F2F462FE}" type="pres">
      <dgm:prSet presAssocID="{0051A435-D8D7-4996-AF8D-80019AECF8ED}" presName="imgShp" presStyleLbl="fgImgPlace1" presStyleIdx="2" presStyleCnt="3"/>
      <dgm:spPr>
        <a:solidFill>
          <a:srgbClr val="01426A"/>
        </a:solidFill>
      </dgm:spPr>
    </dgm:pt>
    <dgm:pt modelId="{0E8CA93A-749E-49D9-B376-357FB76E7E23}" type="pres">
      <dgm:prSet presAssocID="{0051A435-D8D7-4996-AF8D-80019AECF8ED}" presName="txShp" presStyleLbl="node1" presStyleIdx="2" presStyleCnt="3">
        <dgm:presLayoutVars>
          <dgm:bulletEnabled val="1"/>
        </dgm:presLayoutVars>
      </dgm:prSet>
      <dgm:spPr/>
    </dgm:pt>
  </dgm:ptLst>
  <dgm:cxnLst>
    <dgm:cxn modelId="{6DAB6D02-CF6E-4DB7-924A-437DB352032C}" srcId="{5924A0DE-FDD0-4B54-8572-1B720414C70E}" destId="{ECC737B9-FF84-4C1D-BB19-E7555C9959FC}" srcOrd="1" destOrd="0" parTransId="{6F0D4EC8-251B-4866-B875-6F0D6EDCA85F}" sibTransId="{E719DCEC-46EE-4CD1-82E8-D83CBF7DEE27}"/>
    <dgm:cxn modelId="{96FF4604-F2B8-4D06-A53E-D2C60EC371B9}" srcId="{5924A0DE-FDD0-4B54-8572-1B720414C70E}" destId="{D53A6D1D-3E72-4921-B676-E24761C5E7E9}" srcOrd="0" destOrd="0" parTransId="{87C7BBA2-8BCA-4A4B-A67D-02F7FF35CE93}" sibTransId="{EF0129C0-6470-4984-BFDC-B27303BC35F8}"/>
    <dgm:cxn modelId="{253E2639-5EB9-4200-8829-B6C671D2A170}" type="presOf" srcId="{0051A435-D8D7-4996-AF8D-80019AECF8ED}" destId="{0E8CA93A-749E-49D9-B376-357FB76E7E23}" srcOrd="0" destOrd="0" presId="urn:microsoft.com/office/officeart/2005/8/layout/vList3"/>
    <dgm:cxn modelId="{33410F61-E456-40B0-B4B4-C9C75A319572}" type="presOf" srcId="{D53A6D1D-3E72-4921-B676-E24761C5E7E9}" destId="{12F06F0D-CB22-4270-B649-99F140ABAE1A}" srcOrd="0" destOrd="0" presId="urn:microsoft.com/office/officeart/2005/8/layout/vList3"/>
    <dgm:cxn modelId="{BD82C252-A335-4D8B-A6E7-AB49382255A5}" type="presOf" srcId="{ECC737B9-FF84-4C1D-BB19-E7555C9959FC}" destId="{9414FA2C-7C92-4AE0-8A62-748200F45E00}" srcOrd="0" destOrd="0" presId="urn:microsoft.com/office/officeart/2005/8/layout/vList3"/>
    <dgm:cxn modelId="{22272381-A2A8-4754-AE59-5071E8CBC78D}" type="presOf" srcId="{5924A0DE-FDD0-4B54-8572-1B720414C70E}" destId="{FEE963F5-EB5D-4C9D-A6C0-6C15DD2788AA}" srcOrd="0" destOrd="0" presId="urn:microsoft.com/office/officeart/2005/8/layout/vList3"/>
    <dgm:cxn modelId="{EE69E7CB-136B-4270-A655-B23A9D3A0C06}" srcId="{5924A0DE-FDD0-4B54-8572-1B720414C70E}" destId="{0051A435-D8D7-4996-AF8D-80019AECF8ED}" srcOrd="2" destOrd="0" parTransId="{73DA6E5B-70F9-41F1-8389-88A17D6133F5}" sibTransId="{91A6AECD-A1FA-4359-B93B-800E956F869A}"/>
    <dgm:cxn modelId="{555C4B34-24FF-444B-98AE-71FAA8970D33}" type="presParOf" srcId="{FEE963F5-EB5D-4C9D-A6C0-6C15DD2788AA}" destId="{3FD7B008-DE5A-4775-8150-E9826D131308}" srcOrd="0" destOrd="0" presId="urn:microsoft.com/office/officeart/2005/8/layout/vList3"/>
    <dgm:cxn modelId="{FA55FB35-6206-479D-9AA8-826EB2C0E427}" type="presParOf" srcId="{3FD7B008-DE5A-4775-8150-E9826D131308}" destId="{ED32389E-A236-48AE-B2AF-6650593EAE32}" srcOrd="0" destOrd="0" presId="urn:microsoft.com/office/officeart/2005/8/layout/vList3"/>
    <dgm:cxn modelId="{9AA4050C-1B07-44D2-9C7E-A2F4BB1C9F7C}" type="presParOf" srcId="{3FD7B008-DE5A-4775-8150-E9826D131308}" destId="{12F06F0D-CB22-4270-B649-99F140ABAE1A}" srcOrd="1" destOrd="0" presId="urn:microsoft.com/office/officeart/2005/8/layout/vList3"/>
    <dgm:cxn modelId="{1AB65F1A-2D78-417E-8C0B-822B3F088742}" type="presParOf" srcId="{FEE963F5-EB5D-4C9D-A6C0-6C15DD2788AA}" destId="{AA4CC569-B4BA-42CA-A701-411ACDDA15EB}" srcOrd="1" destOrd="0" presId="urn:microsoft.com/office/officeart/2005/8/layout/vList3"/>
    <dgm:cxn modelId="{62439818-168B-4FEE-89D1-0EDCB1B90496}" type="presParOf" srcId="{FEE963F5-EB5D-4C9D-A6C0-6C15DD2788AA}" destId="{2D4D26FA-8703-43B4-979A-59000CC29F24}" srcOrd="2" destOrd="0" presId="urn:microsoft.com/office/officeart/2005/8/layout/vList3"/>
    <dgm:cxn modelId="{CAB90066-D4E2-41C1-87C2-503852BB1F47}" type="presParOf" srcId="{2D4D26FA-8703-43B4-979A-59000CC29F24}" destId="{3283904C-6F2D-4FB2-AE16-E4AB00DAF7DF}" srcOrd="0" destOrd="0" presId="urn:microsoft.com/office/officeart/2005/8/layout/vList3"/>
    <dgm:cxn modelId="{25F7B705-0F80-48A1-9F6E-929953C0AC44}" type="presParOf" srcId="{2D4D26FA-8703-43B4-979A-59000CC29F24}" destId="{9414FA2C-7C92-4AE0-8A62-748200F45E00}" srcOrd="1" destOrd="0" presId="urn:microsoft.com/office/officeart/2005/8/layout/vList3"/>
    <dgm:cxn modelId="{5706F31D-9079-4829-9970-AA590B1E27AB}" type="presParOf" srcId="{FEE963F5-EB5D-4C9D-A6C0-6C15DD2788AA}" destId="{F6FFE59E-E548-4174-BE3F-300A6987BA62}" srcOrd="3" destOrd="0" presId="urn:microsoft.com/office/officeart/2005/8/layout/vList3"/>
    <dgm:cxn modelId="{06C6C693-CA86-4186-97B4-EB083EFF347E}" type="presParOf" srcId="{FEE963F5-EB5D-4C9D-A6C0-6C15DD2788AA}" destId="{C320209A-ADBC-458B-922A-70C778F269FD}" srcOrd="4" destOrd="0" presId="urn:microsoft.com/office/officeart/2005/8/layout/vList3"/>
    <dgm:cxn modelId="{C697A8E8-C939-4FAC-8F2D-BBAD7FF7EF1F}" type="presParOf" srcId="{C320209A-ADBC-458B-922A-70C778F269FD}" destId="{EB819357-1014-4855-A0EA-0B39F2F462FE}" srcOrd="0" destOrd="0" presId="urn:microsoft.com/office/officeart/2005/8/layout/vList3"/>
    <dgm:cxn modelId="{7A87B709-E090-4C5F-81ED-69086FDDC37B}" type="presParOf" srcId="{C320209A-ADBC-458B-922A-70C778F269FD}" destId="{0E8CA93A-749E-49D9-B376-357FB76E7E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DB0058-142F-44D5-BD98-14789F6B1D4E}" type="doc">
      <dgm:prSet loTypeId="urn:microsoft.com/office/officeart/2018/5/layout/IconLeaf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9B6E821-E6C4-41DE-A6D3-3CC9C1DD23B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Depression, Diabetes, High Blood Pressure &amp; High Cholesterol, Back Pain, Physical Health risk increase</a:t>
          </a:r>
        </a:p>
      </dgm:t>
    </dgm:pt>
    <dgm:pt modelId="{A9DB9E5E-4166-420C-A824-B74AC14B6928}" type="parTrans" cxnId="{B575E2D3-D88D-46AA-9153-EF1683E16F68}">
      <dgm:prSet/>
      <dgm:spPr/>
      <dgm:t>
        <a:bodyPr/>
        <a:lstStyle/>
        <a:p>
          <a:endParaRPr lang="en-US"/>
        </a:p>
      </dgm:t>
    </dgm:pt>
    <dgm:pt modelId="{4F94D49C-FBEA-44C1-BDBD-6F0E24F686C4}" type="sibTrans" cxnId="{B575E2D3-D88D-46AA-9153-EF1683E16F68}">
      <dgm:prSet/>
      <dgm:spPr/>
      <dgm:t>
        <a:bodyPr/>
        <a:lstStyle/>
        <a:p>
          <a:endParaRPr lang="en-US"/>
        </a:p>
      </dgm:t>
    </dgm:pt>
    <dgm:pt modelId="{876A5C8D-3B8F-47D6-B511-AAF49C05E02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Alcohol consumption decrease</a:t>
          </a:r>
        </a:p>
      </dgm:t>
    </dgm:pt>
    <dgm:pt modelId="{09D61DD4-B2CB-4616-B6DF-D16FC1195899}" type="parTrans" cxnId="{607F3DA0-00A6-457A-94FB-F280CDD42ABB}">
      <dgm:prSet/>
      <dgm:spPr/>
      <dgm:t>
        <a:bodyPr/>
        <a:lstStyle/>
        <a:p>
          <a:endParaRPr lang="en-US"/>
        </a:p>
      </dgm:t>
    </dgm:pt>
    <dgm:pt modelId="{EE28009A-A084-4FBC-86AD-B345365779AB}" type="sibTrans" cxnId="{607F3DA0-00A6-457A-94FB-F280CDD42ABB}">
      <dgm:prSet/>
      <dgm:spPr/>
      <dgm:t>
        <a:bodyPr/>
        <a:lstStyle/>
        <a:p>
          <a:endParaRPr lang="en-US"/>
        </a:p>
      </dgm:t>
    </dgm:pt>
    <dgm:pt modelId="{97703E7F-8545-4E69-9228-712197FA2C6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Increase by around 10% in participants getting between 7&amp;9 hours, fewer reporting fair or poor quality of sleep</a:t>
          </a:r>
        </a:p>
      </dgm:t>
    </dgm:pt>
    <dgm:pt modelId="{C2B0BBAA-7C20-4254-892E-E44820640BE8}" type="parTrans" cxnId="{372BC08D-C389-4B03-AF85-A3A9AC4520E8}">
      <dgm:prSet/>
      <dgm:spPr/>
      <dgm:t>
        <a:bodyPr/>
        <a:lstStyle/>
        <a:p>
          <a:endParaRPr lang="en-US"/>
        </a:p>
      </dgm:t>
    </dgm:pt>
    <dgm:pt modelId="{B209B96C-E9C9-4CF3-AF45-036BDCBDF249}" type="sibTrans" cxnId="{372BC08D-C389-4B03-AF85-A3A9AC4520E8}">
      <dgm:prSet/>
      <dgm:spPr/>
      <dgm:t>
        <a:bodyPr/>
        <a:lstStyle/>
        <a:p>
          <a:endParaRPr lang="en-US"/>
        </a:p>
      </dgm:t>
    </dgm:pt>
    <dgm:pt modelId="{7D7B60C1-5028-4007-9226-0D12CDEFABD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More people taking time to think about the good in life</a:t>
          </a:r>
        </a:p>
      </dgm:t>
    </dgm:pt>
    <dgm:pt modelId="{69512BC7-21FD-476A-81C2-7B8AA9D89CBF}" type="parTrans" cxnId="{58E814FB-ACEE-494E-8C49-D791E5A3D0AA}">
      <dgm:prSet/>
      <dgm:spPr/>
      <dgm:t>
        <a:bodyPr/>
        <a:lstStyle/>
        <a:p>
          <a:endParaRPr lang="en-US"/>
        </a:p>
      </dgm:t>
    </dgm:pt>
    <dgm:pt modelId="{42143E9C-CE72-4951-881E-18728B1147D2}" type="sibTrans" cxnId="{58E814FB-ACEE-494E-8C49-D791E5A3D0AA}">
      <dgm:prSet/>
      <dgm:spPr/>
      <dgm:t>
        <a:bodyPr/>
        <a:lstStyle/>
        <a:p>
          <a:endParaRPr lang="en-US"/>
        </a:p>
      </dgm:t>
    </dgm:pt>
    <dgm:pt modelId="{AB1A5B6F-0ABB-43B6-8D00-2E8626D006E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More people score life satisfaction as 8+/10</a:t>
          </a:r>
        </a:p>
      </dgm:t>
    </dgm:pt>
    <dgm:pt modelId="{2E40F825-67BE-4CDF-BF7D-5295B0BF2A0C}" type="parTrans" cxnId="{F4641FEE-AA97-43B1-A55A-E568D6CCA944}">
      <dgm:prSet/>
      <dgm:spPr/>
      <dgm:t>
        <a:bodyPr/>
        <a:lstStyle/>
        <a:p>
          <a:endParaRPr lang="en-US"/>
        </a:p>
      </dgm:t>
    </dgm:pt>
    <dgm:pt modelId="{CF6A33F1-936F-4977-A500-23B4E64DD40A}" type="sibTrans" cxnId="{F4641FEE-AA97-43B1-A55A-E568D6CCA944}">
      <dgm:prSet/>
      <dgm:spPr/>
      <dgm:t>
        <a:bodyPr/>
        <a:lstStyle/>
        <a:p>
          <a:endParaRPr lang="en-US"/>
        </a:p>
      </dgm:t>
    </dgm:pt>
    <dgm:pt modelId="{7242EC86-80E4-49C4-848B-A85CA184241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Fewer people donating to charity and more people enrolled in a savings plan</a:t>
          </a:r>
        </a:p>
      </dgm:t>
    </dgm:pt>
    <dgm:pt modelId="{AB39D173-D0EB-4B1F-9F5A-E2473C8AC124}" type="parTrans" cxnId="{0EEA3818-91D6-4C0E-85CE-F221810B9068}">
      <dgm:prSet/>
      <dgm:spPr/>
      <dgm:t>
        <a:bodyPr/>
        <a:lstStyle/>
        <a:p>
          <a:endParaRPr lang="en-US"/>
        </a:p>
      </dgm:t>
    </dgm:pt>
    <dgm:pt modelId="{3EC570F5-16CB-46E0-BB55-EC0611FD95F5}" type="sibTrans" cxnId="{0EEA3818-91D6-4C0E-85CE-F221810B9068}">
      <dgm:prSet/>
      <dgm:spPr/>
      <dgm:t>
        <a:bodyPr/>
        <a:lstStyle/>
        <a:p>
          <a:endParaRPr lang="en-US"/>
        </a:p>
      </dgm:t>
    </dgm:pt>
    <dgm:pt modelId="{63DD22DA-A4AC-4FE0-85F3-AE61844C013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Alcohol, Nutrition, Weight, Back Pain– top readiness to change (already making changes)</a:t>
          </a:r>
        </a:p>
      </dgm:t>
    </dgm:pt>
    <dgm:pt modelId="{3BD33F82-BD5D-4FAE-A77C-FF086857832A}" type="parTrans" cxnId="{5E342CDF-B7AC-4152-AD6E-740556A70AC2}">
      <dgm:prSet/>
      <dgm:spPr/>
      <dgm:t>
        <a:bodyPr/>
        <a:lstStyle/>
        <a:p>
          <a:endParaRPr lang="en-US"/>
        </a:p>
      </dgm:t>
    </dgm:pt>
    <dgm:pt modelId="{56B30B55-46F2-433A-BEEA-F1AF07FA7502}" type="sibTrans" cxnId="{5E342CDF-B7AC-4152-AD6E-740556A70AC2}">
      <dgm:prSet/>
      <dgm:spPr/>
      <dgm:t>
        <a:bodyPr/>
        <a:lstStyle/>
        <a:p>
          <a:endParaRPr lang="en-US"/>
        </a:p>
      </dgm:t>
    </dgm:pt>
    <dgm:pt modelId="{725CB4D8-E344-4234-9E9F-F6A5CEAAF5E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Top 3 topics of interest: Physical Activity, Nutrition, Weight, Stress</a:t>
          </a:r>
        </a:p>
      </dgm:t>
    </dgm:pt>
    <dgm:pt modelId="{F7069473-6B08-47EE-9840-161D0B0A433B}" type="parTrans" cxnId="{D8C4D0E0-A78E-4186-A3E0-A7B98F2CED38}">
      <dgm:prSet/>
      <dgm:spPr/>
      <dgm:t>
        <a:bodyPr/>
        <a:lstStyle/>
        <a:p>
          <a:endParaRPr lang="en-US"/>
        </a:p>
      </dgm:t>
    </dgm:pt>
    <dgm:pt modelId="{59A1D847-1437-4721-A251-D8DF8D26963A}" type="sibTrans" cxnId="{D8C4D0E0-A78E-4186-A3E0-A7B98F2CED38}">
      <dgm:prSet/>
      <dgm:spPr/>
      <dgm:t>
        <a:bodyPr/>
        <a:lstStyle/>
        <a:p>
          <a:endParaRPr lang="en-US"/>
        </a:p>
      </dgm:t>
    </dgm:pt>
    <dgm:pt modelId="{4F0EEAEE-345D-4505-A523-C8A48EB4C84F}" type="pres">
      <dgm:prSet presAssocID="{4CDB0058-142F-44D5-BD98-14789F6B1D4E}" presName="root" presStyleCnt="0">
        <dgm:presLayoutVars>
          <dgm:dir/>
          <dgm:resizeHandles val="exact"/>
        </dgm:presLayoutVars>
      </dgm:prSet>
      <dgm:spPr/>
    </dgm:pt>
    <dgm:pt modelId="{7CE6D2F2-C6DF-40DB-AD20-13EAF29C9D62}" type="pres">
      <dgm:prSet presAssocID="{99B6E821-E6C4-41DE-A6D3-3CC9C1DD23B3}" presName="compNode" presStyleCnt="0"/>
      <dgm:spPr/>
    </dgm:pt>
    <dgm:pt modelId="{4109CBF7-D9AB-4502-8B0A-6BF74E99282A}" type="pres">
      <dgm:prSet presAssocID="{99B6E821-E6C4-41DE-A6D3-3CC9C1DD23B3}" presName="iconBgRect" presStyleLbl="bgShp" presStyleIdx="0" presStyleCnt="8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4E3FCE69-5D7D-4A0E-B6D8-390AF939DC4C}" type="pres">
      <dgm:prSet presAssocID="{99B6E821-E6C4-41DE-A6D3-3CC9C1DD23B3}" presName="iconRect" presStyleLbl="node1" presStyleIdx="0" presStyleCnt="8" custLinFactNeighborX="7419" custLinFactNeighborY="-267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Heart organ outline"/>
        </a:ext>
      </dgm:extLst>
    </dgm:pt>
    <dgm:pt modelId="{DE2C78F2-16AA-486B-ABAB-DDD3E5996D09}" type="pres">
      <dgm:prSet presAssocID="{99B6E821-E6C4-41DE-A6D3-3CC9C1DD23B3}" presName="spaceRect" presStyleCnt="0"/>
      <dgm:spPr/>
    </dgm:pt>
    <dgm:pt modelId="{22191B1D-D6EC-4EC9-B84C-9A3F5D27FF40}" type="pres">
      <dgm:prSet presAssocID="{99B6E821-E6C4-41DE-A6D3-3CC9C1DD23B3}" presName="textRect" presStyleLbl="revTx" presStyleIdx="0" presStyleCnt="8">
        <dgm:presLayoutVars>
          <dgm:chMax val="1"/>
          <dgm:chPref val="1"/>
        </dgm:presLayoutVars>
      </dgm:prSet>
      <dgm:spPr/>
    </dgm:pt>
    <dgm:pt modelId="{4AD91848-492F-4F55-BADC-42881EEB73ED}" type="pres">
      <dgm:prSet presAssocID="{4F94D49C-FBEA-44C1-BDBD-6F0E24F686C4}" presName="sibTrans" presStyleCnt="0"/>
      <dgm:spPr/>
    </dgm:pt>
    <dgm:pt modelId="{05F86714-45D5-4DF5-8130-C7A847D29402}" type="pres">
      <dgm:prSet presAssocID="{876A5C8D-3B8F-47D6-B511-AAF49C05E024}" presName="compNode" presStyleCnt="0"/>
      <dgm:spPr/>
    </dgm:pt>
    <dgm:pt modelId="{6805A0D7-FC60-4A48-832D-79B378D8E781}" type="pres">
      <dgm:prSet presAssocID="{876A5C8D-3B8F-47D6-B511-AAF49C05E024}" presName="iconBgRect" presStyleLbl="bgShp" presStyleIdx="1" presStyleCnt="8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9F3C1E6E-B3E7-4DBD-B2E8-41ECB4483C29}" type="pres">
      <dgm:prSet presAssocID="{876A5C8D-3B8F-47D6-B511-AAF49C05E024}" presName="iconRect" presStyleLbl="node1" presStyleIdx="1" presStyleCnt="8" custLinFactNeighborX="7419" custLinFactNeighborY="-2671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Bottle outline"/>
        </a:ext>
      </dgm:extLst>
    </dgm:pt>
    <dgm:pt modelId="{C318E5FD-E6BF-4439-8F66-5032B8C535A8}" type="pres">
      <dgm:prSet presAssocID="{876A5C8D-3B8F-47D6-B511-AAF49C05E024}" presName="spaceRect" presStyleCnt="0"/>
      <dgm:spPr/>
    </dgm:pt>
    <dgm:pt modelId="{3B3BCF73-3E10-4D0F-A418-5D4606DCEEEA}" type="pres">
      <dgm:prSet presAssocID="{876A5C8D-3B8F-47D6-B511-AAF49C05E024}" presName="textRect" presStyleLbl="revTx" presStyleIdx="1" presStyleCnt="8">
        <dgm:presLayoutVars>
          <dgm:chMax val="1"/>
          <dgm:chPref val="1"/>
        </dgm:presLayoutVars>
      </dgm:prSet>
      <dgm:spPr/>
    </dgm:pt>
    <dgm:pt modelId="{72F33A56-F833-4672-AA5C-0DF96AED11D1}" type="pres">
      <dgm:prSet presAssocID="{EE28009A-A084-4FBC-86AD-B345365779AB}" presName="sibTrans" presStyleCnt="0"/>
      <dgm:spPr/>
    </dgm:pt>
    <dgm:pt modelId="{A07F91FD-0D1F-412C-99A1-10CD25E6FA53}" type="pres">
      <dgm:prSet presAssocID="{97703E7F-8545-4E69-9228-712197FA2C6A}" presName="compNode" presStyleCnt="0"/>
      <dgm:spPr/>
    </dgm:pt>
    <dgm:pt modelId="{9D3270F2-CEE8-4A1C-B0A0-6D2B23538406}" type="pres">
      <dgm:prSet presAssocID="{97703E7F-8545-4E69-9228-712197FA2C6A}" presName="iconBgRect" presStyleLbl="bgShp" presStyleIdx="2" presStyleCnt="8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A65F5B81-40C1-46F2-A3AB-2673FC236242}" type="pres">
      <dgm:prSet presAssocID="{97703E7F-8545-4E69-9228-712197FA2C6A}" presName="iconRect" presStyleLbl="node1" presStyleIdx="2" presStyleCnt="8" custLinFactNeighborX="7419" custLinFactNeighborY="-2671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Snooze outline"/>
        </a:ext>
      </dgm:extLst>
    </dgm:pt>
    <dgm:pt modelId="{5A79F528-6AE0-4985-A989-9D6F6C56BB23}" type="pres">
      <dgm:prSet presAssocID="{97703E7F-8545-4E69-9228-712197FA2C6A}" presName="spaceRect" presStyleCnt="0"/>
      <dgm:spPr/>
    </dgm:pt>
    <dgm:pt modelId="{3247D526-F746-49D5-A8CD-DF43119EB874}" type="pres">
      <dgm:prSet presAssocID="{97703E7F-8545-4E69-9228-712197FA2C6A}" presName="textRect" presStyleLbl="revTx" presStyleIdx="2" presStyleCnt="8">
        <dgm:presLayoutVars>
          <dgm:chMax val="1"/>
          <dgm:chPref val="1"/>
        </dgm:presLayoutVars>
      </dgm:prSet>
      <dgm:spPr/>
    </dgm:pt>
    <dgm:pt modelId="{2EB26221-6415-4447-8467-65D10365371B}" type="pres">
      <dgm:prSet presAssocID="{B209B96C-E9C9-4CF3-AF45-036BDCBDF249}" presName="sibTrans" presStyleCnt="0"/>
      <dgm:spPr/>
    </dgm:pt>
    <dgm:pt modelId="{194FF476-26A8-4565-9783-B9D8698C26EE}" type="pres">
      <dgm:prSet presAssocID="{7D7B60C1-5028-4007-9226-0D12CDEFABDA}" presName="compNode" presStyleCnt="0"/>
      <dgm:spPr/>
    </dgm:pt>
    <dgm:pt modelId="{47F3F90D-5A62-4756-885C-4FF9EFD78663}" type="pres">
      <dgm:prSet presAssocID="{7D7B60C1-5028-4007-9226-0D12CDEFABDA}" presName="iconBgRect" presStyleLbl="bgShp" presStyleIdx="3" presStyleCnt="8" custLinFactNeighborX="4257" custLinFactNeighborY="-113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FA73037C-EA1A-469D-AD27-1871722C26F5}" type="pres">
      <dgm:prSet presAssocID="{7D7B60C1-5028-4007-9226-0D12CDEFABDA}" presName="iconRect" presStyleLbl="node1" presStyleIdx="3" presStyleCnt="8" custLinFactNeighborY="-2473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Thumbs up sign outline"/>
        </a:ext>
      </dgm:extLst>
    </dgm:pt>
    <dgm:pt modelId="{772A6AC1-C55C-459A-BDF2-FAE90C5DAA4E}" type="pres">
      <dgm:prSet presAssocID="{7D7B60C1-5028-4007-9226-0D12CDEFABDA}" presName="spaceRect" presStyleCnt="0"/>
      <dgm:spPr/>
    </dgm:pt>
    <dgm:pt modelId="{9CAA7281-6583-4083-9852-1FFB9D6A3648}" type="pres">
      <dgm:prSet presAssocID="{7D7B60C1-5028-4007-9226-0D12CDEFABDA}" presName="textRect" presStyleLbl="revTx" presStyleIdx="3" presStyleCnt="8">
        <dgm:presLayoutVars>
          <dgm:chMax val="1"/>
          <dgm:chPref val="1"/>
        </dgm:presLayoutVars>
      </dgm:prSet>
      <dgm:spPr/>
    </dgm:pt>
    <dgm:pt modelId="{840562C2-5820-4783-8F09-38A0F65475CE}" type="pres">
      <dgm:prSet presAssocID="{42143E9C-CE72-4951-881E-18728B1147D2}" presName="sibTrans" presStyleCnt="0"/>
      <dgm:spPr/>
    </dgm:pt>
    <dgm:pt modelId="{547BB74A-47A6-4CFD-86C1-D27D96D2FA52}" type="pres">
      <dgm:prSet presAssocID="{AB1A5B6F-0ABB-43B6-8D00-2E8626D006E6}" presName="compNode" presStyleCnt="0"/>
      <dgm:spPr/>
    </dgm:pt>
    <dgm:pt modelId="{3A8CE370-4D7C-4921-9CEA-B7F80F0E2B31}" type="pres">
      <dgm:prSet presAssocID="{AB1A5B6F-0ABB-43B6-8D00-2E8626D006E6}" presName="iconBgRect" presStyleLbl="bgShp" presStyleIdx="4" presStyleCnt="8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DE6EB8DE-9FF5-4B30-8425-A53D68954494}" type="pres">
      <dgm:prSet presAssocID="{AB1A5B6F-0ABB-43B6-8D00-2E8626D006E6}" presName="iconRect" presStyleLbl="node1" presStyleIdx="4" presStyleCnt="8" custLinFactNeighborY="-2473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Smiling face outline outline"/>
        </a:ext>
      </dgm:extLst>
    </dgm:pt>
    <dgm:pt modelId="{E4138A46-6EA0-4367-8FCC-C6121344DFA6}" type="pres">
      <dgm:prSet presAssocID="{AB1A5B6F-0ABB-43B6-8D00-2E8626D006E6}" presName="spaceRect" presStyleCnt="0"/>
      <dgm:spPr/>
    </dgm:pt>
    <dgm:pt modelId="{C232B943-6063-427F-A2E8-6D0574CFA136}" type="pres">
      <dgm:prSet presAssocID="{AB1A5B6F-0ABB-43B6-8D00-2E8626D006E6}" presName="textRect" presStyleLbl="revTx" presStyleIdx="4" presStyleCnt="8">
        <dgm:presLayoutVars>
          <dgm:chMax val="1"/>
          <dgm:chPref val="1"/>
        </dgm:presLayoutVars>
      </dgm:prSet>
      <dgm:spPr/>
    </dgm:pt>
    <dgm:pt modelId="{F66EA9F1-B822-4F14-9C96-933754659D6E}" type="pres">
      <dgm:prSet presAssocID="{CF6A33F1-936F-4977-A500-23B4E64DD40A}" presName="sibTrans" presStyleCnt="0"/>
      <dgm:spPr/>
    </dgm:pt>
    <dgm:pt modelId="{CA433434-EC1C-4F5C-96AB-8A125EB87780}" type="pres">
      <dgm:prSet presAssocID="{7242EC86-80E4-49C4-848B-A85CA184241E}" presName="compNode" presStyleCnt="0"/>
      <dgm:spPr/>
    </dgm:pt>
    <dgm:pt modelId="{E0702005-1F18-4464-B995-F7975B8CB518}" type="pres">
      <dgm:prSet presAssocID="{7242EC86-80E4-49C4-848B-A85CA184241E}" presName="iconBgRect" presStyleLbl="bgShp" presStyleIdx="5" presStyleCnt="8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E26F504B-815F-40B2-91C5-E710EE39183C}" type="pres">
      <dgm:prSet presAssocID="{7242EC86-80E4-49C4-848B-A85CA184241E}" presName="iconRect" presStyleLbl="node1" presStyleIdx="5" presStyleCnt="8" custLinFactNeighborY="-2473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Dollar outline"/>
        </a:ext>
      </dgm:extLst>
    </dgm:pt>
    <dgm:pt modelId="{6D1586A9-07CD-4E24-A475-8AAA41E90179}" type="pres">
      <dgm:prSet presAssocID="{7242EC86-80E4-49C4-848B-A85CA184241E}" presName="spaceRect" presStyleCnt="0"/>
      <dgm:spPr/>
    </dgm:pt>
    <dgm:pt modelId="{2C1AF66D-0119-40B8-B942-36D7F6FC979F}" type="pres">
      <dgm:prSet presAssocID="{7242EC86-80E4-49C4-848B-A85CA184241E}" presName="textRect" presStyleLbl="revTx" presStyleIdx="5" presStyleCnt="8">
        <dgm:presLayoutVars>
          <dgm:chMax val="1"/>
          <dgm:chPref val="1"/>
        </dgm:presLayoutVars>
      </dgm:prSet>
      <dgm:spPr/>
    </dgm:pt>
    <dgm:pt modelId="{88693F5B-77C7-4640-B2D4-779822A8F8FD}" type="pres">
      <dgm:prSet presAssocID="{3EC570F5-16CB-46E0-BB55-EC0611FD95F5}" presName="sibTrans" presStyleCnt="0"/>
      <dgm:spPr/>
    </dgm:pt>
    <dgm:pt modelId="{84548C7C-3A9C-4ACB-9EAA-CFAF22788408}" type="pres">
      <dgm:prSet presAssocID="{63DD22DA-A4AC-4FE0-85F3-AE61844C013E}" presName="compNode" presStyleCnt="0"/>
      <dgm:spPr/>
    </dgm:pt>
    <dgm:pt modelId="{EDA8D155-CA47-4D27-B015-9D43C645333B}" type="pres">
      <dgm:prSet presAssocID="{63DD22DA-A4AC-4FE0-85F3-AE61844C013E}" presName="iconBgRect" presStyleLbl="bgShp" presStyleIdx="6" presStyleCnt="8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57915D8D-0066-459B-9D25-4A8D5EF7B532}" type="pres">
      <dgm:prSet presAssocID="{63DD22DA-A4AC-4FE0-85F3-AE61844C013E}" presName="iconRect" presStyleLbl="node1" presStyleIdx="6" presStyleCnt="8" custLinFactNeighborY="-2473"/>
      <dgm:spPr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Transfer outline"/>
        </a:ext>
      </dgm:extLst>
    </dgm:pt>
    <dgm:pt modelId="{88AECEE5-291F-430F-8C57-167FF0C4512E}" type="pres">
      <dgm:prSet presAssocID="{63DD22DA-A4AC-4FE0-85F3-AE61844C013E}" presName="spaceRect" presStyleCnt="0"/>
      <dgm:spPr/>
    </dgm:pt>
    <dgm:pt modelId="{89920091-FCC5-4F96-86EF-6EB08D75ED82}" type="pres">
      <dgm:prSet presAssocID="{63DD22DA-A4AC-4FE0-85F3-AE61844C013E}" presName="textRect" presStyleLbl="revTx" presStyleIdx="6" presStyleCnt="8">
        <dgm:presLayoutVars>
          <dgm:chMax val="1"/>
          <dgm:chPref val="1"/>
        </dgm:presLayoutVars>
      </dgm:prSet>
      <dgm:spPr/>
    </dgm:pt>
    <dgm:pt modelId="{7D53ED2F-8968-4B07-81D8-5D9FBAF69997}" type="pres">
      <dgm:prSet presAssocID="{56B30B55-46F2-433A-BEEA-F1AF07FA7502}" presName="sibTrans" presStyleCnt="0"/>
      <dgm:spPr/>
    </dgm:pt>
    <dgm:pt modelId="{8B599DD7-1E9B-414D-AD37-F91E8275593B}" type="pres">
      <dgm:prSet presAssocID="{725CB4D8-E344-4234-9E9F-F6A5CEAAF5EF}" presName="compNode" presStyleCnt="0"/>
      <dgm:spPr/>
    </dgm:pt>
    <dgm:pt modelId="{F2EB98B3-057D-42D7-91E1-EED962EF255B}" type="pres">
      <dgm:prSet presAssocID="{725CB4D8-E344-4234-9E9F-F6A5CEAAF5EF}" presName="iconBgRect" presStyleLbl="bgShp" presStyleIdx="7" presStyleCnt="8"/>
      <dgm:spPr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</dgm:spPr>
    </dgm:pt>
    <dgm:pt modelId="{02DBE3AC-EED6-49F5-B1CD-46A4211AFB6E}" type="pres">
      <dgm:prSet presAssocID="{725CB4D8-E344-4234-9E9F-F6A5CEAAF5EF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50800" dir="5400000" algn="ctr" rotWithShape="0">
            <a:srgbClr val="01426A"/>
          </a:outerShdw>
        </a:effectLst>
      </dgm:spPr>
      <dgm:extLst>
        <a:ext uri="{E40237B7-FDA0-4F09-8148-C483321AD2D9}">
          <dgm14:cNvPr xmlns:dgm14="http://schemas.microsoft.com/office/drawing/2010/diagram" id="0" name="" descr="Head with gears outline"/>
        </a:ext>
      </dgm:extLst>
    </dgm:pt>
    <dgm:pt modelId="{56C26EF4-6C6C-49AD-BA1A-E679CC0752FC}" type="pres">
      <dgm:prSet presAssocID="{725CB4D8-E344-4234-9E9F-F6A5CEAAF5EF}" presName="spaceRect" presStyleCnt="0"/>
      <dgm:spPr/>
    </dgm:pt>
    <dgm:pt modelId="{D4D0F0FB-676A-4221-AB86-EB4B75548FCA}" type="pres">
      <dgm:prSet presAssocID="{725CB4D8-E344-4234-9E9F-F6A5CEAAF5EF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0EEA3818-91D6-4C0E-85CE-F221810B9068}" srcId="{4CDB0058-142F-44D5-BD98-14789F6B1D4E}" destId="{7242EC86-80E4-49C4-848B-A85CA184241E}" srcOrd="5" destOrd="0" parTransId="{AB39D173-D0EB-4B1F-9F5A-E2473C8AC124}" sibTransId="{3EC570F5-16CB-46E0-BB55-EC0611FD95F5}"/>
    <dgm:cxn modelId="{51CB133D-82CE-43B7-BC7C-DF5163472C96}" type="presOf" srcId="{4CDB0058-142F-44D5-BD98-14789F6B1D4E}" destId="{4F0EEAEE-345D-4505-A523-C8A48EB4C84F}" srcOrd="0" destOrd="0" presId="urn:microsoft.com/office/officeart/2018/5/layout/IconLeafLabelList"/>
    <dgm:cxn modelId="{FE946F43-1D5F-4371-B57D-4BAB4E9CDE1B}" type="presOf" srcId="{7242EC86-80E4-49C4-848B-A85CA184241E}" destId="{2C1AF66D-0119-40B8-B942-36D7F6FC979F}" srcOrd="0" destOrd="0" presId="urn:microsoft.com/office/officeart/2018/5/layout/IconLeafLabelList"/>
    <dgm:cxn modelId="{47F12364-A2B0-43B0-977E-27815DFAB11E}" type="presOf" srcId="{97703E7F-8545-4E69-9228-712197FA2C6A}" destId="{3247D526-F746-49D5-A8CD-DF43119EB874}" srcOrd="0" destOrd="0" presId="urn:microsoft.com/office/officeart/2018/5/layout/IconLeafLabelList"/>
    <dgm:cxn modelId="{2209C449-6541-42BA-BEA0-3E0BF22A6B58}" type="presOf" srcId="{725CB4D8-E344-4234-9E9F-F6A5CEAAF5EF}" destId="{D4D0F0FB-676A-4221-AB86-EB4B75548FCA}" srcOrd="0" destOrd="0" presId="urn:microsoft.com/office/officeart/2018/5/layout/IconLeafLabelList"/>
    <dgm:cxn modelId="{6EC72657-087C-4342-A5EB-22382BEBEB86}" type="presOf" srcId="{99B6E821-E6C4-41DE-A6D3-3CC9C1DD23B3}" destId="{22191B1D-D6EC-4EC9-B84C-9A3F5D27FF40}" srcOrd="0" destOrd="0" presId="urn:microsoft.com/office/officeart/2018/5/layout/IconLeafLabelList"/>
    <dgm:cxn modelId="{C8286E57-9830-4147-A3C4-69AA1014B046}" type="presOf" srcId="{AB1A5B6F-0ABB-43B6-8D00-2E8626D006E6}" destId="{C232B943-6063-427F-A2E8-6D0574CFA136}" srcOrd="0" destOrd="0" presId="urn:microsoft.com/office/officeart/2018/5/layout/IconLeafLabelList"/>
    <dgm:cxn modelId="{372BC08D-C389-4B03-AF85-A3A9AC4520E8}" srcId="{4CDB0058-142F-44D5-BD98-14789F6B1D4E}" destId="{97703E7F-8545-4E69-9228-712197FA2C6A}" srcOrd="2" destOrd="0" parTransId="{C2B0BBAA-7C20-4254-892E-E44820640BE8}" sibTransId="{B209B96C-E9C9-4CF3-AF45-036BDCBDF249}"/>
    <dgm:cxn modelId="{607F3DA0-00A6-457A-94FB-F280CDD42ABB}" srcId="{4CDB0058-142F-44D5-BD98-14789F6B1D4E}" destId="{876A5C8D-3B8F-47D6-B511-AAF49C05E024}" srcOrd="1" destOrd="0" parTransId="{09D61DD4-B2CB-4616-B6DF-D16FC1195899}" sibTransId="{EE28009A-A084-4FBC-86AD-B345365779AB}"/>
    <dgm:cxn modelId="{3335DFAB-7A0C-4153-8942-B3458C9AB8F4}" type="presOf" srcId="{63DD22DA-A4AC-4FE0-85F3-AE61844C013E}" destId="{89920091-FCC5-4F96-86EF-6EB08D75ED82}" srcOrd="0" destOrd="0" presId="urn:microsoft.com/office/officeart/2018/5/layout/IconLeafLabelList"/>
    <dgm:cxn modelId="{3BB6DEAE-D4F9-44A7-B4E8-62106E85F597}" type="presOf" srcId="{7D7B60C1-5028-4007-9226-0D12CDEFABDA}" destId="{9CAA7281-6583-4083-9852-1FFB9D6A3648}" srcOrd="0" destOrd="0" presId="urn:microsoft.com/office/officeart/2018/5/layout/IconLeafLabelList"/>
    <dgm:cxn modelId="{B575E2D3-D88D-46AA-9153-EF1683E16F68}" srcId="{4CDB0058-142F-44D5-BD98-14789F6B1D4E}" destId="{99B6E821-E6C4-41DE-A6D3-3CC9C1DD23B3}" srcOrd="0" destOrd="0" parTransId="{A9DB9E5E-4166-420C-A824-B74AC14B6928}" sibTransId="{4F94D49C-FBEA-44C1-BDBD-6F0E24F686C4}"/>
    <dgm:cxn modelId="{5E342CDF-B7AC-4152-AD6E-740556A70AC2}" srcId="{4CDB0058-142F-44D5-BD98-14789F6B1D4E}" destId="{63DD22DA-A4AC-4FE0-85F3-AE61844C013E}" srcOrd="6" destOrd="0" parTransId="{3BD33F82-BD5D-4FAE-A77C-FF086857832A}" sibTransId="{56B30B55-46F2-433A-BEEA-F1AF07FA7502}"/>
    <dgm:cxn modelId="{D8C4D0E0-A78E-4186-A3E0-A7B98F2CED38}" srcId="{4CDB0058-142F-44D5-BD98-14789F6B1D4E}" destId="{725CB4D8-E344-4234-9E9F-F6A5CEAAF5EF}" srcOrd="7" destOrd="0" parTransId="{F7069473-6B08-47EE-9840-161D0B0A433B}" sibTransId="{59A1D847-1437-4721-A251-D8DF8D26963A}"/>
    <dgm:cxn modelId="{F4641FEE-AA97-43B1-A55A-E568D6CCA944}" srcId="{4CDB0058-142F-44D5-BD98-14789F6B1D4E}" destId="{AB1A5B6F-0ABB-43B6-8D00-2E8626D006E6}" srcOrd="4" destOrd="0" parTransId="{2E40F825-67BE-4CDF-BF7D-5295B0BF2A0C}" sibTransId="{CF6A33F1-936F-4977-A500-23B4E64DD40A}"/>
    <dgm:cxn modelId="{F39E48F1-7866-454B-BB20-7B93457D5D7A}" type="presOf" srcId="{876A5C8D-3B8F-47D6-B511-AAF49C05E024}" destId="{3B3BCF73-3E10-4D0F-A418-5D4606DCEEEA}" srcOrd="0" destOrd="0" presId="urn:microsoft.com/office/officeart/2018/5/layout/IconLeafLabelList"/>
    <dgm:cxn modelId="{58E814FB-ACEE-494E-8C49-D791E5A3D0AA}" srcId="{4CDB0058-142F-44D5-BD98-14789F6B1D4E}" destId="{7D7B60C1-5028-4007-9226-0D12CDEFABDA}" srcOrd="3" destOrd="0" parTransId="{69512BC7-21FD-476A-81C2-7B8AA9D89CBF}" sibTransId="{42143E9C-CE72-4951-881E-18728B1147D2}"/>
    <dgm:cxn modelId="{320951FD-B882-4B50-BB0B-EF9A4A4A1843}" type="presParOf" srcId="{4F0EEAEE-345D-4505-A523-C8A48EB4C84F}" destId="{7CE6D2F2-C6DF-40DB-AD20-13EAF29C9D62}" srcOrd="0" destOrd="0" presId="urn:microsoft.com/office/officeart/2018/5/layout/IconLeafLabelList"/>
    <dgm:cxn modelId="{EA39D2E6-6239-4D4E-B4D3-56FBBB233C8E}" type="presParOf" srcId="{7CE6D2F2-C6DF-40DB-AD20-13EAF29C9D62}" destId="{4109CBF7-D9AB-4502-8B0A-6BF74E99282A}" srcOrd="0" destOrd="0" presId="urn:microsoft.com/office/officeart/2018/5/layout/IconLeafLabelList"/>
    <dgm:cxn modelId="{57F54E2F-2680-4542-BA2E-8DC1BC9C9EC2}" type="presParOf" srcId="{7CE6D2F2-C6DF-40DB-AD20-13EAF29C9D62}" destId="{4E3FCE69-5D7D-4A0E-B6D8-390AF939DC4C}" srcOrd="1" destOrd="0" presId="urn:microsoft.com/office/officeart/2018/5/layout/IconLeafLabelList"/>
    <dgm:cxn modelId="{D4638B77-9EC4-4A03-8A44-96C4A175F3A2}" type="presParOf" srcId="{7CE6D2F2-C6DF-40DB-AD20-13EAF29C9D62}" destId="{DE2C78F2-16AA-486B-ABAB-DDD3E5996D09}" srcOrd="2" destOrd="0" presId="urn:microsoft.com/office/officeart/2018/5/layout/IconLeafLabelList"/>
    <dgm:cxn modelId="{BB5083FD-4395-4ED1-9686-203CBC580D6B}" type="presParOf" srcId="{7CE6D2F2-C6DF-40DB-AD20-13EAF29C9D62}" destId="{22191B1D-D6EC-4EC9-B84C-9A3F5D27FF40}" srcOrd="3" destOrd="0" presId="urn:microsoft.com/office/officeart/2018/5/layout/IconLeafLabelList"/>
    <dgm:cxn modelId="{DB6D63FF-4D54-4D40-ACC1-1B0A6D113784}" type="presParOf" srcId="{4F0EEAEE-345D-4505-A523-C8A48EB4C84F}" destId="{4AD91848-492F-4F55-BADC-42881EEB73ED}" srcOrd="1" destOrd="0" presId="urn:microsoft.com/office/officeart/2018/5/layout/IconLeafLabelList"/>
    <dgm:cxn modelId="{FADCB132-050D-448C-87FE-153307A8F170}" type="presParOf" srcId="{4F0EEAEE-345D-4505-A523-C8A48EB4C84F}" destId="{05F86714-45D5-4DF5-8130-C7A847D29402}" srcOrd="2" destOrd="0" presId="urn:microsoft.com/office/officeart/2018/5/layout/IconLeafLabelList"/>
    <dgm:cxn modelId="{BA01F07B-9894-4857-A0C1-4A83E7B8A6AC}" type="presParOf" srcId="{05F86714-45D5-4DF5-8130-C7A847D29402}" destId="{6805A0D7-FC60-4A48-832D-79B378D8E781}" srcOrd="0" destOrd="0" presId="urn:microsoft.com/office/officeart/2018/5/layout/IconLeafLabelList"/>
    <dgm:cxn modelId="{94ABBA8A-3CB1-45AB-9800-3E2B95318F44}" type="presParOf" srcId="{05F86714-45D5-4DF5-8130-C7A847D29402}" destId="{9F3C1E6E-B3E7-4DBD-B2E8-41ECB4483C29}" srcOrd="1" destOrd="0" presId="urn:microsoft.com/office/officeart/2018/5/layout/IconLeafLabelList"/>
    <dgm:cxn modelId="{E0B7FD65-9116-4A43-B31D-1F0C5C416F08}" type="presParOf" srcId="{05F86714-45D5-4DF5-8130-C7A847D29402}" destId="{C318E5FD-E6BF-4439-8F66-5032B8C535A8}" srcOrd="2" destOrd="0" presId="urn:microsoft.com/office/officeart/2018/5/layout/IconLeafLabelList"/>
    <dgm:cxn modelId="{2C1F333B-07A3-4CF2-BE47-049DC66DBA3D}" type="presParOf" srcId="{05F86714-45D5-4DF5-8130-C7A847D29402}" destId="{3B3BCF73-3E10-4D0F-A418-5D4606DCEEEA}" srcOrd="3" destOrd="0" presId="urn:microsoft.com/office/officeart/2018/5/layout/IconLeafLabelList"/>
    <dgm:cxn modelId="{89AA9A5E-8367-4C51-9944-A2C97BF8A42F}" type="presParOf" srcId="{4F0EEAEE-345D-4505-A523-C8A48EB4C84F}" destId="{72F33A56-F833-4672-AA5C-0DF96AED11D1}" srcOrd="3" destOrd="0" presId="urn:microsoft.com/office/officeart/2018/5/layout/IconLeafLabelList"/>
    <dgm:cxn modelId="{A364DD0E-DFA2-448A-8674-DED546A6C58A}" type="presParOf" srcId="{4F0EEAEE-345D-4505-A523-C8A48EB4C84F}" destId="{A07F91FD-0D1F-412C-99A1-10CD25E6FA53}" srcOrd="4" destOrd="0" presId="urn:microsoft.com/office/officeart/2018/5/layout/IconLeafLabelList"/>
    <dgm:cxn modelId="{35A721AF-069A-4F91-AD1D-24E934CE0115}" type="presParOf" srcId="{A07F91FD-0D1F-412C-99A1-10CD25E6FA53}" destId="{9D3270F2-CEE8-4A1C-B0A0-6D2B23538406}" srcOrd="0" destOrd="0" presId="urn:microsoft.com/office/officeart/2018/5/layout/IconLeafLabelList"/>
    <dgm:cxn modelId="{BD3EF2CD-A5D5-406B-8C60-9E2608480601}" type="presParOf" srcId="{A07F91FD-0D1F-412C-99A1-10CD25E6FA53}" destId="{A65F5B81-40C1-46F2-A3AB-2673FC236242}" srcOrd="1" destOrd="0" presId="urn:microsoft.com/office/officeart/2018/5/layout/IconLeafLabelList"/>
    <dgm:cxn modelId="{90D27D38-44FD-4288-8EBE-5CEC0C7B7906}" type="presParOf" srcId="{A07F91FD-0D1F-412C-99A1-10CD25E6FA53}" destId="{5A79F528-6AE0-4985-A989-9D6F6C56BB23}" srcOrd="2" destOrd="0" presId="urn:microsoft.com/office/officeart/2018/5/layout/IconLeafLabelList"/>
    <dgm:cxn modelId="{0973421C-1E84-4284-BB47-921BF2616767}" type="presParOf" srcId="{A07F91FD-0D1F-412C-99A1-10CD25E6FA53}" destId="{3247D526-F746-49D5-A8CD-DF43119EB874}" srcOrd="3" destOrd="0" presId="urn:microsoft.com/office/officeart/2018/5/layout/IconLeafLabelList"/>
    <dgm:cxn modelId="{06D4363F-B9F1-4EB7-A18A-F38DF76B89FA}" type="presParOf" srcId="{4F0EEAEE-345D-4505-A523-C8A48EB4C84F}" destId="{2EB26221-6415-4447-8467-65D10365371B}" srcOrd="5" destOrd="0" presId="urn:microsoft.com/office/officeart/2018/5/layout/IconLeafLabelList"/>
    <dgm:cxn modelId="{2CB02C97-B170-4564-A376-26DF8926CA87}" type="presParOf" srcId="{4F0EEAEE-345D-4505-A523-C8A48EB4C84F}" destId="{194FF476-26A8-4565-9783-B9D8698C26EE}" srcOrd="6" destOrd="0" presId="urn:microsoft.com/office/officeart/2018/5/layout/IconLeafLabelList"/>
    <dgm:cxn modelId="{C8662C42-8800-4C07-B2EB-03DB97B95158}" type="presParOf" srcId="{194FF476-26A8-4565-9783-B9D8698C26EE}" destId="{47F3F90D-5A62-4756-885C-4FF9EFD78663}" srcOrd="0" destOrd="0" presId="urn:microsoft.com/office/officeart/2018/5/layout/IconLeafLabelList"/>
    <dgm:cxn modelId="{D08BF5CE-B195-4CAE-A0D2-F6E610EC6913}" type="presParOf" srcId="{194FF476-26A8-4565-9783-B9D8698C26EE}" destId="{FA73037C-EA1A-469D-AD27-1871722C26F5}" srcOrd="1" destOrd="0" presId="urn:microsoft.com/office/officeart/2018/5/layout/IconLeafLabelList"/>
    <dgm:cxn modelId="{243FAE9D-EA38-4068-B55A-F56F0B6E12CF}" type="presParOf" srcId="{194FF476-26A8-4565-9783-B9D8698C26EE}" destId="{772A6AC1-C55C-459A-BDF2-FAE90C5DAA4E}" srcOrd="2" destOrd="0" presId="urn:microsoft.com/office/officeart/2018/5/layout/IconLeafLabelList"/>
    <dgm:cxn modelId="{87CB6ABB-0AEC-42B5-800B-698A216FC9A6}" type="presParOf" srcId="{194FF476-26A8-4565-9783-B9D8698C26EE}" destId="{9CAA7281-6583-4083-9852-1FFB9D6A3648}" srcOrd="3" destOrd="0" presId="urn:microsoft.com/office/officeart/2018/5/layout/IconLeafLabelList"/>
    <dgm:cxn modelId="{BBD8DD4C-2FD0-4DCC-93BF-8A0AA6E43F89}" type="presParOf" srcId="{4F0EEAEE-345D-4505-A523-C8A48EB4C84F}" destId="{840562C2-5820-4783-8F09-38A0F65475CE}" srcOrd="7" destOrd="0" presId="urn:microsoft.com/office/officeart/2018/5/layout/IconLeafLabelList"/>
    <dgm:cxn modelId="{6BB296D6-3583-4A75-AD5F-E4CB2A6A7E1D}" type="presParOf" srcId="{4F0EEAEE-345D-4505-A523-C8A48EB4C84F}" destId="{547BB74A-47A6-4CFD-86C1-D27D96D2FA52}" srcOrd="8" destOrd="0" presId="urn:microsoft.com/office/officeart/2018/5/layout/IconLeafLabelList"/>
    <dgm:cxn modelId="{39E5E933-B399-47F8-851A-08FB8005F799}" type="presParOf" srcId="{547BB74A-47A6-4CFD-86C1-D27D96D2FA52}" destId="{3A8CE370-4D7C-4921-9CEA-B7F80F0E2B31}" srcOrd="0" destOrd="0" presId="urn:microsoft.com/office/officeart/2018/5/layout/IconLeafLabelList"/>
    <dgm:cxn modelId="{1736B705-70CD-4150-9AD4-D83D8EBBB070}" type="presParOf" srcId="{547BB74A-47A6-4CFD-86C1-D27D96D2FA52}" destId="{DE6EB8DE-9FF5-4B30-8425-A53D68954494}" srcOrd="1" destOrd="0" presId="urn:microsoft.com/office/officeart/2018/5/layout/IconLeafLabelList"/>
    <dgm:cxn modelId="{3C057ACB-780E-4BB4-AA23-7B430E024D8F}" type="presParOf" srcId="{547BB74A-47A6-4CFD-86C1-D27D96D2FA52}" destId="{E4138A46-6EA0-4367-8FCC-C6121344DFA6}" srcOrd="2" destOrd="0" presId="urn:microsoft.com/office/officeart/2018/5/layout/IconLeafLabelList"/>
    <dgm:cxn modelId="{190D1C70-194E-446A-B385-65A3222DE865}" type="presParOf" srcId="{547BB74A-47A6-4CFD-86C1-D27D96D2FA52}" destId="{C232B943-6063-427F-A2E8-6D0574CFA136}" srcOrd="3" destOrd="0" presId="urn:microsoft.com/office/officeart/2018/5/layout/IconLeafLabelList"/>
    <dgm:cxn modelId="{1AA9EA3A-28B8-4AF1-A21B-EFB031D9E920}" type="presParOf" srcId="{4F0EEAEE-345D-4505-A523-C8A48EB4C84F}" destId="{F66EA9F1-B822-4F14-9C96-933754659D6E}" srcOrd="9" destOrd="0" presId="urn:microsoft.com/office/officeart/2018/5/layout/IconLeafLabelList"/>
    <dgm:cxn modelId="{145649A3-AB48-4613-9DE2-EDF9C6AB34D3}" type="presParOf" srcId="{4F0EEAEE-345D-4505-A523-C8A48EB4C84F}" destId="{CA433434-EC1C-4F5C-96AB-8A125EB87780}" srcOrd="10" destOrd="0" presId="urn:microsoft.com/office/officeart/2018/5/layout/IconLeafLabelList"/>
    <dgm:cxn modelId="{3DC12890-0EC1-472E-96A1-FE7541705A50}" type="presParOf" srcId="{CA433434-EC1C-4F5C-96AB-8A125EB87780}" destId="{E0702005-1F18-4464-B995-F7975B8CB518}" srcOrd="0" destOrd="0" presId="urn:microsoft.com/office/officeart/2018/5/layout/IconLeafLabelList"/>
    <dgm:cxn modelId="{6FC9D297-F65A-4CD3-A775-A46795CF0C5D}" type="presParOf" srcId="{CA433434-EC1C-4F5C-96AB-8A125EB87780}" destId="{E26F504B-815F-40B2-91C5-E710EE39183C}" srcOrd="1" destOrd="0" presId="urn:microsoft.com/office/officeart/2018/5/layout/IconLeafLabelList"/>
    <dgm:cxn modelId="{396BB218-5A45-4D9E-B104-8E33A79FF0D5}" type="presParOf" srcId="{CA433434-EC1C-4F5C-96AB-8A125EB87780}" destId="{6D1586A9-07CD-4E24-A475-8AAA41E90179}" srcOrd="2" destOrd="0" presId="urn:microsoft.com/office/officeart/2018/5/layout/IconLeafLabelList"/>
    <dgm:cxn modelId="{E4E08A59-AC4F-4C32-9E87-E44E17C05BFF}" type="presParOf" srcId="{CA433434-EC1C-4F5C-96AB-8A125EB87780}" destId="{2C1AF66D-0119-40B8-B942-36D7F6FC979F}" srcOrd="3" destOrd="0" presId="urn:microsoft.com/office/officeart/2018/5/layout/IconLeafLabelList"/>
    <dgm:cxn modelId="{F496BB5A-676B-4EF9-B2D4-D5BB30A32FDF}" type="presParOf" srcId="{4F0EEAEE-345D-4505-A523-C8A48EB4C84F}" destId="{88693F5B-77C7-4640-B2D4-779822A8F8FD}" srcOrd="11" destOrd="0" presId="urn:microsoft.com/office/officeart/2018/5/layout/IconLeafLabelList"/>
    <dgm:cxn modelId="{1CDD89B4-80B2-4B3A-B6BE-3CF7EB1756D0}" type="presParOf" srcId="{4F0EEAEE-345D-4505-A523-C8A48EB4C84F}" destId="{84548C7C-3A9C-4ACB-9EAA-CFAF22788408}" srcOrd="12" destOrd="0" presId="urn:microsoft.com/office/officeart/2018/5/layout/IconLeafLabelList"/>
    <dgm:cxn modelId="{41A4692C-B144-490C-9268-9751B5E84396}" type="presParOf" srcId="{84548C7C-3A9C-4ACB-9EAA-CFAF22788408}" destId="{EDA8D155-CA47-4D27-B015-9D43C645333B}" srcOrd="0" destOrd="0" presId="urn:microsoft.com/office/officeart/2018/5/layout/IconLeafLabelList"/>
    <dgm:cxn modelId="{1A976769-588F-42CF-829C-EF7AE64319F1}" type="presParOf" srcId="{84548C7C-3A9C-4ACB-9EAA-CFAF22788408}" destId="{57915D8D-0066-459B-9D25-4A8D5EF7B532}" srcOrd="1" destOrd="0" presId="urn:microsoft.com/office/officeart/2018/5/layout/IconLeafLabelList"/>
    <dgm:cxn modelId="{3002F201-7E1D-4EAB-B481-A71A4D200624}" type="presParOf" srcId="{84548C7C-3A9C-4ACB-9EAA-CFAF22788408}" destId="{88AECEE5-291F-430F-8C57-167FF0C4512E}" srcOrd="2" destOrd="0" presId="urn:microsoft.com/office/officeart/2018/5/layout/IconLeafLabelList"/>
    <dgm:cxn modelId="{ED8B8782-02CC-479A-8F6B-D0CEF3F769D6}" type="presParOf" srcId="{84548C7C-3A9C-4ACB-9EAA-CFAF22788408}" destId="{89920091-FCC5-4F96-86EF-6EB08D75ED82}" srcOrd="3" destOrd="0" presId="urn:microsoft.com/office/officeart/2018/5/layout/IconLeafLabelList"/>
    <dgm:cxn modelId="{B166AC32-47EE-4BAF-AB1D-6FA307765FA9}" type="presParOf" srcId="{4F0EEAEE-345D-4505-A523-C8A48EB4C84F}" destId="{7D53ED2F-8968-4B07-81D8-5D9FBAF69997}" srcOrd="13" destOrd="0" presId="urn:microsoft.com/office/officeart/2018/5/layout/IconLeafLabelList"/>
    <dgm:cxn modelId="{87FA6BB5-B2D6-41B4-A15C-BD63BCEB8C1B}" type="presParOf" srcId="{4F0EEAEE-345D-4505-A523-C8A48EB4C84F}" destId="{8B599DD7-1E9B-414D-AD37-F91E8275593B}" srcOrd="14" destOrd="0" presId="urn:microsoft.com/office/officeart/2018/5/layout/IconLeafLabelList"/>
    <dgm:cxn modelId="{5A81523C-3856-4F44-9044-94120068EDB6}" type="presParOf" srcId="{8B599DD7-1E9B-414D-AD37-F91E8275593B}" destId="{F2EB98B3-057D-42D7-91E1-EED962EF255B}" srcOrd="0" destOrd="0" presId="urn:microsoft.com/office/officeart/2018/5/layout/IconLeafLabelList"/>
    <dgm:cxn modelId="{4877B0CF-F3E0-4C7A-85B5-10E6A699E4F6}" type="presParOf" srcId="{8B599DD7-1E9B-414D-AD37-F91E8275593B}" destId="{02DBE3AC-EED6-49F5-B1CD-46A4211AFB6E}" srcOrd="1" destOrd="0" presId="urn:microsoft.com/office/officeart/2018/5/layout/IconLeafLabelList"/>
    <dgm:cxn modelId="{E9F14D39-001A-4705-ACEC-391A0F931B90}" type="presParOf" srcId="{8B599DD7-1E9B-414D-AD37-F91E8275593B}" destId="{56C26EF4-6C6C-49AD-BA1A-E679CC0752FC}" srcOrd="2" destOrd="0" presId="urn:microsoft.com/office/officeart/2018/5/layout/IconLeafLabelList"/>
    <dgm:cxn modelId="{0FF10CD9-BE66-418E-AD88-F4FD27B8BC17}" type="presParOf" srcId="{8B599DD7-1E9B-414D-AD37-F91E8275593B}" destId="{D4D0F0FB-676A-4221-AB86-EB4B75548FCA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F3D748-6528-4C15-8525-269ACAEB858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D70438-BB6A-48D7-9A70-2EFB693085DA}">
      <dgm:prSet phldrT="[Text]"/>
      <dgm:spPr>
        <a:solidFill>
          <a:srgbClr val="FFB5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Mental &amp; Emotional Health</a:t>
          </a:r>
        </a:p>
      </dgm:t>
    </dgm:pt>
    <dgm:pt modelId="{37E7BBA9-DBED-4E84-B0CA-73805AFC60EB}" type="parTrans" cxnId="{F2E19C69-B4F9-4054-A137-0244E327264D}">
      <dgm:prSet/>
      <dgm:spPr/>
      <dgm:t>
        <a:bodyPr/>
        <a:lstStyle/>
        <a:p>
          <a:endParaRPr lang="en-US"/>
        </a:p>
      </dgm:t>
    </dgm:pt>
    <dgm:pt modelId="{79B5F790-5531-47E2-BBEF-EEE4C9AE7889}" type="sibTrans" cxnId="{F2E19C69-B4F9-4054-A137-0244E327264D}">
      <dgm:prSet/>
      <dgm:spPr/>
      <dgm:t>
        <a:bodyPr/>
        <a:lstStyle/>
        <a:p>
          <a:endParaRPr lang="en-US"/>
        </a:p>
      </dgm:t>
    </dgm:pt>
    <dgm:pt modelId="{321C8DCB-2785-4CAF-ACEE-770DE35A98BC}">
      <dgm:prSet phldrT="[Text]"/>
      <dgm:spPr/>
      <dgm:t>
        <a:bodyPr/>
        <a:lstStyle/>
        <a:p>
          <a:r>
            <a:rPr lang="en-US" dirty="0"/>
            <a:t>EAP &amp; Nice</a:t>
          </a:r>
        </a:p>
      </dgm:t>
    </dgm:pt>
    <dgm:pt modelId="{303EDB2C-ED14-45B8-A004-025A0BCE30F0}" type="parTrans" cxnId="{414F7555-FB5C-48DA-B9E7-6C4EAD7C6FAD}">
      <dgm:prSet/>
      <dgm:spPr/>
      <dgm:t>
        <a:bodyPr/>
        <a:lstStyle/>
        <a:p>
          <a:endParaRPr lang="en-US"/>
        </a:p>
      </dgm:t>
    </dgm:pt>
    <dgm:pt modelId="{0E69DE1D-5EB0-4972-B7CA-211CBF2D04DC}" type="sibTrans" cxnId="{414F7555-FB5C-48DA-B9E7-6C4EAD7C6FAD}">
      <dgm:prSet/>
      <dgm:spPr/>
      <dgm:t>
        <a:bodyPr/>
        <a:lstStyle/>
        <a:p>
          <a:endParaRPr lang="en-US"/>
        </a:p>
      </dgm:t>
    </dgm:pt>
    <dgm:pt modelId="{8719D901-1B13-4D87-BDA6-D090314613C7}">
      <dgm:prSet phldrT="[Text]"/>
      <dgm:spPr>
        <a:solidFill>
          <a:srgbClr val="FFB5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Job Satisfaction &amp; Belonging</a:t>
          </a:r>
        </a:p>
      </dgm:t>
    </dgm:pt>
    <dgm:pt modelId="{0E046CA0-F58D-4B9E-92F8-14994B81DB9E}" type="parTrans" cxnId="{93526C95-5D2C-4283-B293-3DB98993B83D}">
      <dgm:prSet/>
      <dgm:spPr/>
      <dgm:t>
        <a:bodyPr/>
        <a:lstStyle/>
        <a:p>
          <a:endParaRPr lang="en-US"/>
        </a:p>
      </dgm:t>
    </dgm:pt>
    <dgm:pt modelId="{2DEFD1D4-A8C5-40CB-A602-418DF0CC2309}" type="sibTrans" cxnId="{93526C95-5D2C-4283-B293-3DB98993B83D}">
      <dgm:prSet/>
      <dgm:spPr/>
      <dgm:t>
        <a:bodyPr/>
        <a:lstStyle/>
        <a:p>
          <a:endParaRPr lang="en-US"/>
        </a:p>
      </dgm:t>
    </dgm:pt>
    <dgm:pt modelId="{BBDEC084-76D5-444E-8C72-AA4D0A088D2F}">
      <dgm:prSet phldrT="[Text]"/>
      <dgm:spPr/>
      <dgm:t>
        <a:bodyPr/>
        <a:lstStyle/>
        <a:p>
          <a:r>
            <a:rPr lang="en-US" dirty="0"/>
            <a:t>Lunch &amp; Learns</a:t>
          </a:r>
        </a:p>
      </dgm:t>
    </dgm:pt>
    <dgm:pt modelId="{8E339DF0-698B-4014-8236-1242AEC6A3BC}" type="parTrans" cxnId="{C79158E2-54A2-4493-810A-C6EF491A2A7F}">
      <dgm:prSet/>
      <dgm:spPr/>
      <dgm:t>
        <a:bodyPr/>
        <a:lstStyle/>
        <a:p>
          <a:endParaRPr lang="en-US"/>
        </a:p>
      </dgm:t>
    </dgm:pt>
    <dgm:pt modelId="{BE2097FC-819E-4657-813B-4643469B6875}" type="sibTrans" cxnId="{C79158E2-54A2-4493-810A-C6EF491A2A7F}">
      <dgm:prSet/>
      <dgm:spPr/>
      <dgm:t>
        <a:bodyPr/>
        <a:lstStyle/>
        <a:p>
          <a:endParaRPr lang="en-US"/>
        </a:p>
      </dgm:t>
    </dgm:pt>
    <dgm:pt modelId="{E7B0170E-48B3-4895-8752-7A7C4CF7E6AA}">
      <dgm:prSet phldrT="[Text]"/>
      <dgm:spPr>
        <a:solidFill>
          <a:srgbClr val="FFB5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Nutrition, Blood Pressure, &amp; Back Pain</a:t>
          </a:r>
        </a:p>
      </dgm:t>
    </dgm:pt>
    <dgm:pt modelId="{999DBCD1-96F2-418C-A4F6-D4BC6E9E6517}" type="parTrans" cxnId="{32731AFA-9E43-47E4-A4E8-9B72999CFDEA}">
      <dgm:prSet/>
      <dgm:spPr/>
      <dgm:t>
        <a:bodyPr/>
        <a:lstStyle/>
        <a:p>
          <a:endParaRPr lang="en-US"/>
        </a:p>
      </dgm:t>
    </dgm:pt>
    <dgm:pt modelId="{4867471A-8A72-49A4-BC10-F4BFACD04550}" type="sibTrans" cxnId="{32731AFA-9E43-47E4-A4E8-9B72999CFDEA}">
      <dgm:prSet/>
      <dgm:spPr/>
      <dgm:t>
        <a:bodyPr/>
        <a:lstStyle/>
        <a:p>
          <a:endParaRPr lang="en-US"/>
        </a:p>
      </dgm:t>
    </dgm:pt>
    <dgm:pt modelId="{57E6B165-8F41-4DA8-80A9-16D4CA66BE4D}">
      <dgm:prSet phldrT="[Text]"/>
      <dgm:spPr/>
      <dgm:t>
        <a:bodyPr/>
        <a:lstStyle/>
        <a:p>
          <a:r>
            <a:rPr lang="en-US" dirty="0"/>
            <a:t>Classes</a:t>
          </a:r>
        </a:p>
      </dgm:t>
    </dgm:pt>
    <dgm:pt modelId="{3ACE1A60-1DF3-4B8B-B804-086BFE759335}" type="parTrans" cxnId="{C00F2990-448F-4D5F-8BE3-40DC187EDAE7}">
      <dgm:prSet/>
      <dgm:spPr/>
      <dgm:t>
        <a:bodyPr/>
        <a:lstStyle/>
        <a:p>
          <a:endParaRPr lang="en-US"/>
        </a:p>
      </dgm:t>
    </dgm:pt>
    <dgm:pt modelId="{DFF7EB63-004E-479A-B55E-C219A1FAB66C}" type="sibTrans" cxnId="{C00F2990-448F-4D5F-8BE3-40DC187EDAE7}">
      <dgm:prSet/>
      <dgm:spPr/>
      <dgm:t>
        <a:bodyPr/>
        <a:lstStyle/>
        <a:p>
          <a:endParaRPr lang="en-US"/>
        </a:p>
      </dgm:t>
    </dgm:pt>
    <dgm:pt modelId="{7F5ED24B-3E2E-4C1E-8B93-C1E6EFEC83A8}">
      <dgm:prSet phldrT="[Text]"/>
      <dgm:spPr/>
      <dgm:t>
        <a:bodyPr/>
        <a:lstStyle/>
        <a:p>
          <a:r>
            <a:rPr lang="en-US" dirty="0"/>
            <a:t>Classes</a:t>
          </a:r>
        </a:p>
      </dgm:t>
    </dgm:pt>
    <dgm:pt modelId="{193F9862-A57B-4B2D-B470-94D67FA1F108}" type="parTrans" cxnId="{46CE739D-1D0E-4E86-9240-FBF138F113EA}">
      <dgm:prSet/>
      <dgm:spPr/>
      <dgm:t>
        <a:bodyPr/>
        <a:lstStyle/>
        <a:p>
          <a:endParaRPr lang="en-US"/>
        </a:p>
      </dgm:t>
    </dgm:pt>
    <dgm:pt modelId="{CEFADBEF-85BA-4748-95C9-8BE8EA8A8FEC}" type="sibTrans" cxnId="{46CE739D-1D0E-4E86-9240-FBF138F113EA}">
      <dgm:prSet/>
      <dgm:spPr/>
      <dgm:t>
        <a:bodyPr/>
        <a:lstStyle/>
        <a:p>
          <a:endParaRPr lang="en-US"/>
        </a:p>
      </dgm:t>
    </dgm:pt>
    <dgm:pt modelId="{C305D8B2-AAE4-4FFC-B8BB-12AEE73D23A4}">
      <dgm:prSet phldrT="[Text]"/>
      <dgm:spPr/>
      <dgm:t>
        <a:bodyPr/>
        <a:lstStyle/>
        <a:p>
          <a:r>
            <a:rPr lang="en-US" dirty="0"/>
            <a:t>Challenges</a:t>
          </a:r>
        </a:p>
      </dgm:t>
    </dgm:pt>
    <dgm:pt modelId="{8931E081-41DB-45CD-AC71-85E252C8C35C}" type="parTrans" cxnId="{60C5212C-1E7E-452F-A85A-005B8B2695D1}">
      <dgm:prSet/>
      <dgm:spPr/>
      <dgm:t>
        <a:bodyPr/>
        <a:lstStyle/>
        <a:p>
          <a:endParaRPr lang="en-US"/>
        </a:p>
      </dgm:t>
    </dgm:pt>
    <dgm:pt modelId="{E698D4F1-E123-42DA-AD58-53560A390512}" type="sibTrans" cxnId="{60C5212C-1E7E-452F-A85A-005B8B2695D1}">
      <dgm:prSet/>
      <dgm:spPr/>
      <dgm:t>
        <a:bodyPr/>
        <a:lstStyle/>
        <a:p>
          <a:endParaRPr lang="en-US"/>
        </a:p>
      </dgm:t>
    </dgm:pt>
    <dgm:pt modelId="{E756A4C0-1272-4DAA-AC0F-B5C78A1B940A}">
      <dgm:prSet phldrT="[Text]"/>
      <dgm:spPr/>
      <dgm:t>
        <a:bodyPr/>
        <a:lstStyle/>
        <a:p>
          <a:r>
            <a:rPr lang="en-US" dirty="0" err="1"/>
            <a:t>myStrength</a:t>
          </a:r>
          <a:endParaRPr lang="en-US" dirty="0"/>
        </a:p>
      </dgm:t>
    </dgm:pt>
    <dgm:pt modelId="{52697E8E-B806-401A-89F6-7E1F344C4E9A}" type="parTrans" cxnId="{5C5135A1-D80B-4758-B7DB-EF8CF981A2C9}">
      <dgm:prSet/>
      <dgm:spPr/>
      <dgm:t>
        <a:bodyPr/>
        <a:lstStyle/>
        <a:p>
          <a:endParaRPr lang="en-US"/>
        </a:p>
      </dgm:t>
    </dgm:pt>
    <dgm:pt modelId="{CBBD319D-C804-4B2A-A836-DBE3B0C6D095}" type="sibTrans" cxnId="{5C5135A1-D80B-4758-B7DB-EF8CF981A2C9}">
      <dgm:prSet/>
      <dgm:spPr/>
      <dgm:t>
        <a:bodyPr/>
        <a:lstStyle/>
        <a:p>
          <a:endParaRPr lang="en-US"/>
        </a:p>
      </dgm:t>
    </dgm:pt>
    <dgm:pt modelId="{54B9340E-BC60-48B5-AEB0-2FA575A67F2F}">
      <dgm:prSet phldrT="[Text]"/>
      <dgm:spPr/>
      <dgm:t>
        <a:bodyPr/>
        <a:lstStyle/>
        <a:p>
          <a:r>
            <a:rPr lang="en-US" dirty="0"/>
            <a:t>Lunch &amp; Learns</a:t>
          </a:r>
        </a:p>
      </dgm:t>
    </dgm:pt>
    <dgm:pt modelId="{9F1E40D8-B902-4AF7-8304-ABB6A38296E4}" type="parTrans" cxnId="{16B7D192-5B8B-430D-9726-7F481AFFE531}">
      <dgm:prSet/>
      <dgm:spPr/>
      <dgm:t>
        <a:bodyPr/>
        <a:lstStyle/>
        <a:p>
          <a:endParaRPr lang="en-US"/>
        </a:p>
      </dgm:t>
    </dgm:pt>
    <dgm:pt modelId="{9921AE09-7E2F-42BF-AA06-B20914AD6F05}" type="sibTrans" cxnId="{16B7D192-5B8B-430D-9726-7F481AFFE531}">
      <dgm:prSet/>
      <dgm:spPr/>
      <dgm:t>
        <a:bodyPr/>
        <a:lstStyle/>
        <a:p>
          <a:endParaRPr lang="en-US"/>
        </a:p>
      </dgm:t>
    </dgm:pt>
    <dgm:pt modelId="{E2021DA8-A900-41A7-B5A4-381C46CB46FC}">
      <dgm:prSet phldrT="[Text]"/>
      <dgm:spPr/>
      <dgm:t>
        <a:bodyPr/>
        <a:lstStyle/>
        <a:p>
          <a:r>
            <a:rPr lang="en-US" dirty="0"/>
            <a:t>January Thaw</a:t>
          </a:r>
        </a:p>
        <a:p>
          <a:r>
            <a:rPr lang="en-US" dirty="0"/>
            <a:t>Spring Bloom</a:t>
          </a:r>
        </a:p>
      </dgm:t>
    </dgm:pt>
    <dgm:pt modelId="{8AA1604C-1940-495B-A5C1-4CDBB10BC302}" type="parTrans" cxnId="{DD59578F-A403-4CAD-9EA7-A84667BBB775}">
      <dgm:prSet/>
      <dgm:spPr/>
      <dgm:t>
        <a:bodyPr/>
        <a:lstStyle/>
        <a:p>
          <a:endParaRPr lang="en-US"/>
        </a:p>
      </dgm:t>
    </dgm:pt>
    <dgm:pt modelId="{AE5376EC-34D9-4ED6-BB94-35A86C1EDD0E}" type="sibTrans" cxnId="{DD59578F-A403-4CAD-9EA7-A84667BBB775}">
      <dgm:prSet/>
      <dgm:spPr/>
      <dgm:t>
        <a:bodyPr/>
        <a:lstStyle/>
        <a:p>
          <a:endParaRPr lang="en-US"/>
        </a:p>
      </dgm:t>
    </dgm:pt>
    <dgm:pt modelId="{2BEEC533-DECC-40C2-8D97-FD7ACB2E3F7C}">
      <dgm:prSet phldrT="[Text]"/>
      <dgm:spPr/>
      <dgm:t>
        <a:bodyPr/>
        <a:lstStyle/>
        <a:p>
          <a:r>
            <a:rPr lang="en-US" dirty="0"/>
            <a:t>Market &amp; Music Series</a:t>
          </a:r>
        </a:p>
      </dgm:t>
    </dgm:pt>
    <dgm:pt modelId="{9AAE48D8-E696-4717-AC4E-65BC1ABF5CFE}" type="parTrans" cxnId="{30DF1751-A648-4BB2-84EE-D527D32BAD79}">
      <dgm:prSet/>
      <dgm:spPr/>
      <dgm:t>
        <a:bodyPr/>
        <a:lstStyle/>
        <a:p>
          <a:endParaRPr lang="en-US"/>
        </a:p>
      </dgm:t>
    </dgm:pt>
    <dgm:pt modelId="{6C2CD711-F2F1-4E26-9A2E-6BBB99D82685}" type="sibTrans" cxnId="{30DF1751-A648-4BB2-84EE-D527D32BAD79}">
      <dgm:prSet/>
      <dgm:spPr/>
      <dgm:t>
        <a:bodyPr/>
        <a:lstStyle/>
        <a:p>
          <a:endParaRPr lang="en-US"/>
        </a:p>
      </dgm:t>
    </dgm:pt>
    <dgm:pt modelId="{BC89387D-F258-4345-A62C-FEFBD16D0D4B}">
      <dgm:prSet phldrT="[Text]"/>
      <dgm:spPr/>
      <dgm:t>
        <a:bodyPr/>
        <a:lstStyle/>
        <a:p>
          <a:r>
            <a:rPr lang="en-US" dirty="0"/>
            <a:t>Health Coaching</a:t>
          </a:r>
        </a:p>
      </dgm:t>
    </dgm:pt>
    <dgm:pt modelId="{0F9F8B16-C195-4EB2-845A-215B8BDE1AC8}" type="parTrans" cxnId="{49B9FD93-5FF8-4367-89AE-9EBF25A2A848}">
      <dgm:prSet/>
      <dgm:spPr/>
      <dgm:t>
        <a:bodyPr/>
        <a:lstStyle/>
        <a:p>
          <a:endParaRPr lang="en-US"/>
        </a:p>
      </dgm:t>
    </dgm:pt>
    <dgm:pt modelId="{F7FF662B-03CD-4A39-9A40-C8038730A9AC}" type="sibTrans" cxnId="{49B9FD93-5FF8-4367-89AE-9EBF25A2A848}">
      <dgm:prSet/>
      <dgm:spPr/>
      <dgm:t>
        <a:bodyPr/>
        <a:lstStyle/>
        <a:p>
          <a:endParaRPr lang="en-US"/>
        </a:p>
      </dgm:t>
    </dgm:pt>
    <dgm:pt modelId="{1733FFCB-29A2-4D9F-A59B-D6BEF4C6B334}">
      <dgm:prSet phldrT="[Text]"/>
      <dgm:spPr/>
      <dgm:t>
        <a:bodyPr/>
        <a:lstStyle/>
        <a:p>
          <a:r>
            <a:rPr lang="en-US" dirty="0"/>
            <a:t>Mindfulness &amp; Yoga</a:t>
          </a:r>
        </a:p>
      </dgm:t>
    </dgm:pt>
    <dgm:pt modelId="{48A3E89D-B83C-4789-B540-66CF888CFFC3}" type="parTrans" cxnId="{72DACE92-CF04-4DEF-B55B-438A0C58CD1C}">
      <dgm:prSet/>
      <dgm:spPr/>
      <dgm:t>
        <a:bodyPr/>
        <a:lstStyle/>
        <a:p>
          <a:endParaRPr lang="en-US"/>
        </a:p>
      </dgm:t>
    </dgm:pt>
    <dgm:pt modelId="{AEE01562-F311-46FC-846E-568B01C9CAF9}" type="sibTrans" cxnId="{72DACE92-CF04-4DEF-B55B-438A0C58CD1C}">
      <dgm:prSet/>
      <dgm:spPr/>
      <dgm:t>
        <a:bodyPr/>
        <a:lstStyle/>
        <a:p>
          <a:endParaRPr lang="en-US"/>
        </a:p>
      </dgm:t>
    </dgm:pt>
    <dgm:pt modelId="{A3884AC0-8276-410B-AEA2-EC23C4B62648}">
      <dgm:prSet phldrT="[Text]"/>
      <dgm:spPr/>
      <dgm:t>
        <a:bodyPr/>
        <a:lstStyle/>
        <a:p>
          <a:r>
            <a:rPr lang="en-US"/>
            <a:t>Lunch </a:t>
          </a:r>
          <a:r>
            <a:rPr lang="en-US" dirty="0"/>
            <a:t>&amp; Learns</a:t>
          </a:r>
        </a:p>
      </dgm:t>
    </dgm:pt>
    <dgm:pt modelId="{F77EC9BE-766C-489D-834A-651B89775436}" type="parTrans" cxnId="{C7B43675-C5FB-484E-89D2-1B6B6F45CA55}">
      <dgm:prSet/>
      <dgm:spPr/>
      <dgm:t>
        <a:bodyPr/>
        <a:lstStyle/>
        <a:p>
          <a:endParaRPr lang="en-US"/>
        </a:p>
      </dgm:t>
    </dgm:pt>
    <dgm:pt modelId="{E00F5BA8-AB0F-40FA-8C19-3C74D3C0B057}" type="sibTrans" cxnId="{C7B43675-C5FB-484E-89D2-1B6B6F45CA55}">
      <dgm:prSet/>
      <dgm:spPr/>
      <dgm:t>
        <a:bodyPr/>
        <a:lstStyle/>
        <a:p>
          <a:endParaRPr lang="en-US"/>
        </a:p>
      </dgm:t>
    </dgm:pt>
    <dgm:pt modelId="{918EE04F-B981-42DA-8193-8B0FFB106B66}" type="pres">
      <dgm:prSet presAssocID="{01F3D748-6528-4C15-8525-269ACAEB858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8B7B094-3EF2-4ED4-83D7-15943CDFAD36}" type="pres">
      <dgm:prSet presAssocID="{AAD70438-BB6A-48D7-9A70-2EFB693085DA}" presName="horFlow" presStyleCnt="0"/>
      <dgm:spPr/>
    </dgm:pt>
    <dgm:pt modelId="{CDA0B378-BBEC-4DB6-B26A-8302E196A52C}" type="pres">
      <dgm:prSet presAssocID="{AAD70438-BB6A-48D7-9A70-2EFB693085DA}" presName="bigChev" presStyleLbl="node1" presStyleIdx="0" presStyleCnt="3"/>
      <dgm:spPr/>
    </dgm:pt>
    <dgm:pt modelId="{2BA199CC-128C-4BF9-89B0-8151FFEC29FE}" type="pres">
      <dgm:prSet presAssocID="{303EDB2C-ED14-45B8-A004-025A0BCE30F0}" presName="parTrans" presStyleCnt="0"/>
      <dgm:spPr/>
    </dgm:pt>
    <dgm:pt modelId="{33F04BDA-3676-491B-A814-6EED65460C95}" type="pres">
      <dgm:prSet presAssocID="{321C8DCB-2785-4CAF-ACEE-770DE35A98BC}" presName="node" presStyleLbl="alignAccFollowNode1" presStyleIdx="0" presStyleCnt="12">
        <dgm:presLayoutVars>
          <dgm:bulletEnabled val="1"/>
        </dgm:presLayoutVars>
      </dgm:prSet>
      <dgm:spPr/>
    </dgm:pt>
    <dgm:pt modelId="{2C34315F-F722-4D07-94AD-3140B130CB3C}" type="pres">
      <dgm:prSet presAssocID="{0E69DE1D-5EB0-4972-B7CA-211CBF2D04DC}" presName="sibTrans" presStyleCnt="0"/>
      <dgm:spPr/>
    </dgm:pt>
    <dgm:pt modelId="{25273436-69A3-4C51-8E50-E500E80E8DB5}" type="pres">
      <dgm:prSet presAssocID="{E756A4C0-1272-4DAA-AC0F-B5C78A1B940A}" presName="node" presStyleLbl="alignAccFollowNode1" presStyleIdx="1" presStyleCnt="12">
        <dgm:presLayoutVars>
          <dgm:bulletEnabled val="1"/>
        </dgm:presLayoutVars>
      </dgm:prSet>
      <dgm:spPr/>
    </dgm:pt>
    <dgm:pt modelId="{3A4190C5-8358-41BC-81B4-0D866338EC4B}" type="pres">
      <dgm:prSet presAssocID="{CBBD319D-C804-4B2A-A836-DBE3B0C6D095}" presName="sibTrans" presStyleCnt="0"/>
      <dgm:spPr/>
    </dgm:pt>
    <dgm:pt modelId="{9B6C0E87-16B8-411A-BC1A-05615FA1C3AB}" type="pres">
      <dgm:prSet presAssocID="{1733FFCB-29A2-4D9F-A59B-D6BEF4C6B334}" presName="node" presStyleLbl="alignAccFollowNode1" presStyleIdx="2" presStyleCnt="12">
        <dgm:presLayoutVars>
          <dgm:bulletEnabled val="1"/>
        </dgm:presLayoutVars>
      </dgm:prSet>
      <dgm:spPr/>
    </dgm:pt>
    <dgm:pt modelId="{261C7E82-3829-4235-A86D-D6FD98A6D1D0}" type="pres">
      <dgm:prSet presAssocID="{AEE01562-F311-46FC-846E-568B01C9CAF9}" presName="sibTrans" presStyleCnt="0"/>
      <dgm:spPr/>
    </dgm:pt>
    <dgm:pt modelId="{1D2B0818-35D3-41C2-9B08-5C8EFBBD2268}" type="pres">
      <dgm:prSet presAssocID="{A3884AC0-8276-410B-AEA2-EC23C4B62648}" presName="node" presStyleLbl="alignAccFollowNode1" presStyleIdx="3" presStyleCnt="12">
        <dgm:presLayoutVars>
          <dgm:bulletEnabled val="1"/>
        </dgm:presLayoutVars>
      </dgm:prSet>
      <dgm:spPr/>
    </dgm:pt>
    <dgm:pt modelId="{520CD4D2-739B-4A57-8D1C-258B2477A3A2}" type="pres">
      <dgm:prSet presAssocID="{AAD70438-BB6A-48D7-9A70-2EFB693085DA}" presName="vSp" presStyleCnt="0"/>
      <dgm:spPr/>
    </dgm:pt>
    <dgm:pt modelId="{8DF17A8B-E907-4191-B2F4-E2109557CB9D}" type="pres">
      <dgm:prSet presAssocID="{8719D901-1B13-4D87-BDA6-D090314613C7}" presName="horFlow" presStyleCnt="0"/>
      <dgm:spPr/>
    </dgm:pt>
    <dgm:pt modelId="{CECBF601-D9F4-4028-8D5A-86B7A6E61FD6}" type="pres">
      <dgm:prSet presAssocID="{8719D901-1B13-4D87-BDA6-D090314613C7}" presName="bigChev" presStyleLbl="node1" presStyleIdx="1" presStyleCnt="3"/>
      <dgm:spPr/>
    </dgm:pt>
    <dgm:pt modelId="{AC32DF9A-92D3-4D92-86F8-37F75EA928F3}" type="pres">
      <dgm:prSet presAssocID="{8E339DF0-698B-4014-8236-1242AEC6A3BC}" presName="parTrans" presStyleCnt="0"/>
      <dgm:spPr/>
    </dgm:pt>
    <dgm:pt modelId="{3AB36B94-FAB8-4881-BEC0-39E6F5CB3407}" type="pres">
      <dgm:prSet presAssocID="{BBDEC084-76D5-444E-8C72-AA4D0A088D2F}" presName="node" presStyleLbl="alignAccFollowNode1" presStyleIdx="4" presStyleCnt="12">
        <dgm:presLayoutVars>
          <dgm:bulletEnabled val="1"/>
        </dgm:presLayoutVars>
      </dgm:prSet>
      <dgm:spPr/>
    </dgm:pt>
    <dgm:pt modelId="{2F0A9CF6-ADC5-430B-8E03-CB986E39DE37}" type="pres">
      <dgm:prSet presAssocID="{BE2097FC-819E-4657-813B-4643469B6875}" presName="sibTrans" presStyleCnt="0"/>
      <dgm:spPr/>
    </dgm:pt>
    <dgm:pt modelId="{3A198B2D-51CD-4EE6-843D-D061437B2155}" type="pres">
      <dgm:prSet presAssocID="{7F5ED24B-3E2E-4C1E-8B93-C1E6EFEC83A8}" presName="node" presStyleLbl="alignAccFollowNode1" presStyleIdx="5" presStyleCnt="12">
        <dgm:presLayoutVars>
          <dgm:bulletEnabled val="1"/>
        </dgm:presLayoutVars>
      </dgm:prSet>
      <dgm:spPr/>
    </dgm:pt>
    <dgm:pt modelId="{DA785D58-C329-407A-9AA1-E0E94CB4387D}" type="pres">
      <dgm:prSet presAssocID="{CEFADBEF-85BA-4748-95C9-8BE8EA8A8FEC}" presName="sibTrans" presStyleCnt="0"/>
      <dgm:spPr/>
    </dgm:pt>
    <dgm:pt modelId="{95F2653A-A622-42F0-B1D8-3B0AA0FE0098}" type="pres">
      <dgm:prSet presAssocID="{2BEEC533-DECC-40C2-8D97-FD7ACB2E3F7C}" presName="node" presStyleLbl="alignAccFollowNode1" presStyleIdx="6" presStyleCnt="12">
        <dgm:presLayoutVars>
          <dgm:bulletEnabled val="1"/>
        </dgm:presLayoutVars>
      </dgm:prSet>
      <dgm:spPr/>
    </dgm:pt>
    <dgm:pt modelId="{D28A5DCF-F528-4567-AB2D-B50F55250DDE}" type="pres">
      <dgm:prSet presAssocID="{6C2CD711-F2F1-4E26-9A2E-6BBB99D82685}" presName="sibTrans" presStyleCnt="0"/>
      <dgm:spPr/>
    </dgm:pt>
    <dgm:pt modelId="{D7158AE9-A84C-4CCF-B1CD-D074726ECE86}" type="pres">
      <dgm:prSet presAssocID="{E2021DA8-A900-41A7-B5A4-381C46CB46FC}" presName="node" presStyleLbl="alignAccFollowNode1" presStyleIdx="7" presStyleCnt="12">
        <dgm:presLayoutVars>
          <dgm:bulletEnabled val="1"/>
        </dgm:presLayoutVars>
      </dgm:prSet>
      <dgm:spPr/>
    </dgm:pt>
    <dgm:pt modelId="{34C74B59-D784-425D-A6EA-AFDC4FFDFF43}" type="pres">
      <dgm:prSet presAssocID="{8719D901-1B13-4D87-BDA6-D090314613C7}" presName="vSp" presStyleCnt="0"/>
      <dgm:spPr/>
    </dgm:pt>
    <dgm:pt modelId="{2C6C9BFC-C66F-442C-B726-7B2361EE64BE}" type="pres">
      <dgm:prSet presAssocID="{E7B0170E-48B3-4895-8752-7A7C4CF7E6AA}" presName="horFlow" presStyleCnt="0"/>
      <dgm:spPr/>
    </dgm:pt>
    <dgm:pt modelId="{59E0A58B-EA5C-442C-A4F7-DA99B4CECAD5}" type="pres">
      <dgm:prSet presAssocID="{E7B0170E-48B3-4895-8752-7A7C4CF7E6AA}" presName="bigChev" presStyleLbl="node1" presStyleIdx="2" presStyleCnt="3"/>
      <dgm:spPr/>
    </dgm:pt>
    <dgm:pt modelId="{9CEC6F54-D1D5-42AD-A28C-E1C12F6F6449}" type="pres">
      <dgm:prSet presAssocID="{0F9F8B16-C195-4EB2-845A-215B8BDE1AC8}" presName="parTrans" presStyleCnt="0"/>
      <dgm:spPr/>
    </dgm:pt>
    <dgm:pt modelId="{6F7F39E2-84A0-45E2-B541-F546E96FA9DB}" type="pres">
      <dgm:prSet presAssocID="{BC89387D-F258-4345-A62C-FEFBD16D0D4B}" presName="node" presStyleLbl="alignAccFollowNode1" presStyleIdx="8" presStyleCnt="12">
        <dgm:presLayoutVars>
          <dgm:bulletEnabled val="1"/>
        </dgm:presLayoutVars>
      </dgm:prSet>
      <dgm:spPr/>
    </dgm:pt>
    <dgm:pt modelId="{223893F7-8ADD-4AA3-8EA6-9FC0C780E363}" type="pres">
      <dgm:prSet presAssocID="{F7FF662B-03CD-4A39-9A40-C8038730A9AC}" presName="sibTrans" presStyleCnt="0"/>
      <dgm:spPr/>
    </dgm:pt>
    <dgm:pt modelId="{B04EA751-CF64-4C38-9035-CB3BE0402084}" type="pres">
      <dgm:prSet presAssocID="{57E6B165-8F41-4DA8-80A9-16D4CA66BE4D}" presName="node" presStyleLbl="alignAccFollowNode1" presStyleIdx="9" presStyleCnt="12">
        <dgm:presLayoutVars>
          <dgm:bulletEnabled val="1"/>
        </dgm:presLayoutVars>
      </dgm:prSet>
      <dgm:spPr/>
    </dgm:pt>
    <dgm:pt modelId="{B49BEF39-1824-4280-BE4C-E47E216F4B8E}" type="pres">
      <dgm:prSet presAssocID="{DFF7EB63-004E-479A-B55E-C219A1FAB66C}" presName="sibTrans" presStyleCnt="0"/>
      <dgm:spPr/>
    </dgm:pt>
    <dgm:pt modelId="{5EF45248-8765-4CA4-9BF5-9E1DC9C87635}" type="pres">
      <dgm:prSet presAssocID="{C305D8B2-AAE4-4FFC-B8BB-12AEE73D23A4}" presName="node" presStyleLbl="alignAccFollowNode1" presStyleIdx="10" presStyleCnt="12">
        <dgm:presLayoutVars>
          <dgm:bulletEnabled val="1"/>
        </dgm:presLayoutVars>
      </dgm:prSet>
      <dgm:spPr/>
    </dgm:pt>
    <dgm:pt modelId="{6CD8B62B-612E-42A3-9824-FC0DBEA9B809}" type="pres">
      <dgm:prSet presAssocID="{E698D4F1-E123-42DA-AD58-53560A390512}" presName="sibTrans" presStyleCnt="0"/>
      <dgm:spPr/>
    </dgm:pt>
    <dgm:pt modelId="{A167819B-319C-415C-B39E-3D9F8A0A89A3}" type="pres">
      <dgm:prSet presAssocID="{54B9340E-BC60-48B5-AEB0-2FA575A67F2F}" presName="node" presStyleLbl="alignAccFollowNode1" presStyleIdx="11" presStyleCnt="12">
        <dgm:presLayoutVars>
          <dgm:bulletEnabled val="1"/>
        </dgm:presLayoutVars>
      </dgm:prSet>
      <dgm:spPr/>
    </dgm:pt>
  </dgm:ptLst>
  <dgm:cxnLst>
    <dgm:cxn modelId="{EE86C601-0BD0-4FA9-9BA6-30957BD02BB4}" type="presOf" srcId="{57E6B165-8F41-4DA8-80A9-16D4CA66BE4D}" destId="{B04EA751-CF64-4C38-9035-CB3BE0402084}" srcOrd="0" destOrd="0" presId="urn:microsoft.com/office/officeart/2005/8/layout/lProcess3"/>
    <dgm:cxn modelId="{B8D17107-10CB-4AAB-B71A-ED0648E5A04B}" type="presOf" srcId="{7F5ED24B-3E2E-4C1E-8B93-C1E6EFEC83A8}" destId="{3A198B2D-51CD-4EE6-843D-D061437B2155}" srcOrd="0" destOrd="0" presId="urn:microsoft.com/office/officeart/2005/8/layout/lProcess3"/>
    <dgm:cxn modelId="{569E5913-FF2B-407D-A683-D3B8800B5D61}" type="presOf" srcId="{BC89387D-F258-4345-A62C-FEFBD16D0D4B}" destId="{6F7F39E2-84A0-45E2-B541-F546E96FA9DB}" srcOrd="0" destOrd="0" presId="urn:microsoft.com/office/officeart/2005/8/layout/lProcess3"/>
    <dgm:cxn modelId="{60C5212C-1E7E-452F-A85A-005B8B2695D1}" srcId="{E7B0170E-48B3-4895-8752-7A7C4CF7E6AA}" destId="{C305D8B2-AAE4-4FFC-B8BB-12AEE73D23A4}" srcOrd="2" destOrd="0" parTransId="{8931E081-41DB-45CD-AC71-85E252C8C35C}" sibTransId="{E698D4F1-E123-42DA-AD58-53560A390512}"/>
    <dgm:cxn modelId="{42C6E735-D550-4E60-BAD2-DE48895CA61A}" type="presOf" srcId="{1733FFCB-29A2-4D9F-A59B-D6BEF4C6B334}" destId="{9B6C0E87-16B8-411A-BC1A-05615FA1C3AB}" srcOrd="0" destOrd="0" presId="urn:microsoft.com/office/officeart/2005/8/layout/lProcess3"/>
    <dgm:cxn modelId="{834E6440-9CE6-4B97-964F-84BBC1D68C1E}" type="presOf" srcId="{54B9340E-BC60-48B5-AEB0-2FA575A67F2F}" destId="{A167819B-319C-415C-B39E-3D9F8A0A89A3}" srcOrd="0" destOrd="0" presId="urn:microsoft.com/office/officeart/2005/8/layout/lProcess3"/>
    <dgm:cxn modelId="{F2E19C69-B4F9-4054-A137-0244E327264D}" srcId="{01F3D748-6528-4C15-8525-269ACAEB858B}" destId="{AAD70438-BB6A-48D7-9A70-2EFB693085DA}" srcOrd="0" destOrd="0" parTransId="{37E7BBA9-DBED-4E84-B0CA-73805AFC60EB}" sibTransId="{79B5F790-5531-47E2-BBEF-EEE4C9AE7889}"/>
    <dgm:cxn modelId="{5A45224F-B8E0-4926-B12C-10F67D403FDC}" type="presOf" srcId="{321C8DCB-2785-4CAF-ACEE-770DE35A98BC}" destId="{33F04BDA-3676-491B-A814-6EED65460C95}" srcOrd="0" destOrd="0" presId="urn:microsoft.com/office/officeart/2005/8/layout/lProcess3"/>
    <dgm:cxn modelId="{4355DD6F-533A-461D-A635-A59108DF3748}" type="presOf" srcId="{C305D8B2-AAE4-4FFC-B8BB-12AEE73D23A4}" destId="{5EF45248-8765-4CA4-9BF5-9E1DC9C87635}" srcOrd="0" destOrd="0" presId="urn:microsoft.com/office/officeart/2005/8/layout/lProcess3"/>
    <dgm:cxn modelId="{30DF1751-A648-4BB2-84EE-D527D32BAD79}" srcId="{8719D901-1B13-4D87-BDA6-D090314613C7}" destId="{2BEEC533-DECC-40C2-8D97-FD7ACB2E3F7C}" srcOrd="2" destOrd="0" parTransId="{9AAE48D8-E696-4717-AC4E-65BC1ABF5CFE}" sibTransId="{6C2CD711-F2F1-4E26-9A2E-6BBB99D82685}"/>
    <dgm:cxn modelId="{C7B43675-C5FB-484E-89D2-1B6B6F45CA55}" srcId="{AAD70438-BB6A-48D7-9A70-2EFB693085DA}" destId="{A3884AC0-8276-410B-AEA2-EC23C4B62648}" srcOrd="3" destOrd="0" parTransId="{F77EC9BE-766C-489D-834A-651B89775436}" sibTransId="{E00F5BA8-AB0F-40FA-8C19-3C74D3C0B057}"/>
    <dgm:cxn modelId="{414F7555-FB5C-48DA-B9E7-6C4EAD7C6FAD}" srcId="{AAD70438-BB6A-48D7-9A70-2EFB693085DA}" destId="{321C8DCB-2785-4CAF-ACEE-770DE35A98BC}" srcOrd="0" destOrd="0" parTransId="{303EDB2C-ED14-45B8-A004-025A0BCE30F0}" sibTransId="{0E69DE1D-5EB0-4972-B7CA-211CBF2D04DC}"/>
    <dgm:cxn modelId="{836D0F76-E6FD-4874-88D9-8CBD9E3F8578}" type="presOf" srcId="{8719D901-1B13-4D87-BDA6-D090314613C7}" destId="{CECBF601-D9F4-4028-8D5A-86B7A6E61FD6}" srcOrd="0" destOrd="0" presId="urn:microsoft.com/office/officeart/2005/8/layout/lProcess3"/>
    <dgm:cxn modelId="{FEFFC277-C967-4BFC-A600-6B68DD587E63}" type="presOf" srcId="{BBDEC084-76D5-444E-8C72-AA4D0A088D2F}" destId="{3AB36B94-FAB8-4881-BEC0-39E6F5CB3407}" srcOrd="0" destOrd="0" presId="urn:microsoft.com/office/officeart/2005/8/layout/lProcess3"/>
    <dgm:cxn modelId="{DD59578F-A403-4CAD-9EA7-A84667BBB775}" srcId="{8719D901-1B13-4D87-BDA6-D090314613C7}" destId="{E2021DA8-A900-41A7-B5A4-381C46CB46FC}" srcOrd="3" destOrd="0" parTransId="{8AA1604C-1940-495B-A5C1-4CDBB10BC302}" sibTransId="{AE5376EC-34D9-4ED6-BB94-35A86C1EDD0E}"/>
    <dgm:cxn modelId="{C00F2990-448F-4D5F-8BE3-40DC187EDAE7}" srcId="{E7B0170E-48B3-4895-8752-7A7C4CF7E6AA}" destId="{57E6B165-8F41-4DA8-80A9-16D4CA66BE4D}" srcOrd="1" destOrd="0" parTransId="{3ACE1A60-1DF3-4B8B-B804-086BFE759335}" sibTransId="{DFF7EB63-004E-479A-B55E-C219A1FAB66C}"/>
    <dgm:cxn modelId="{72DACE92-CF04-4DEF-B55B-438A0C58CD1C}" srcId="{AAD70438-BB6A-48D7-9A70-2EFB693085DA}" destId="{1733FFCB-29A2-4D9F-A59B-D6BEF4C6B334}" srcOrd="2" destOrd="0" parTransId="{48A3E89D-B83C-4789-B540-66CF888CFFC3}" sibTransId="{AEE01562-F311-46FC-846E-568B01C9CAF9}"/>
    <dgm:cxn modelId="{16B7D192-5B8B-430D-9726-7F481AFFE531}" srcId="{E7B0170E-48B3-4895-8752-7A7C4CF7E6AA}" destId="{54B9340E-BC60-48B5-AEB0-2FA575A67F2F}" srcOrd="3" destOrd="0" parTransId="{9F1E40D8-B902-4AF7-8304-ABB6A38296E4}" sibTransId="{9921AE09-7E2F-42BF-AA06-B20914AD6F05}"/>
    <dgm:cxn modelId="{49B9FD93-5FF8-4367-89AE-9EBF25A2A848}" srcId="{E7B0170E-48B3-4895-8752-7A7C4CF7E6AA}" destId="{BC89387D-F258-4345-A62C-FEFBD16D0D4B}" srcOrd="0" destOrd="0" parTransId="{0F9F8B16-C195-4EB2-845A-215B8BDE1AC8}" sibTransId="{F7FF662B-03CD-4A39-9A40-C8038730A9AC}"/>
    <dgm:cxn modelId="{FE9F1494-5E7E-42CE-BA5D-EF60410CF055}" type="presOf" srcId="{A3884AC0-8276-410B-AEA2-EC23C4B62648}" destId="{1D2B0818-35D3-41C2-9B08-5C8EFBBD2268}" srcOrd="0" destOrd="0" presId="urn:microsoft.com/office/officeart/2005/8/layout/lProcess3"/>
    <dgm:cxn modelId="{93526C95-5D2C-4283-B293-3DB98993B83D}" srcId="{01F3D748-6528-4C15-8525-269ACAEB858B}" destId="{8719D901-1B13-4D87-BDA6-D090314613C7}" srcOrd="1" destOrd="0" parTransId="{0E046CA0-F58D-4B9E-92F8-14994B81DB9E}" sibTransId="{2DEFD1D4-A8C5-40CB-A602-418DF0CC2309}"/>
    <dgm:cxn modelId="{46CE739D-1D0E-4E86-9240-FBF138F113EA}" srcId="{8719D901-1B13-4D87-BDA6-D090314613C7}" destId="{7F5ED24B-3E2E-4C1E-8B93-C1E6EFEC83A8}" srcOrd="1" destOrd="0" parTransId="{193F9862-A57B-4B2D-B470-94D67FA1F108}" sibTransId="{CEFADBEF-85BA-4748-95C9-8BE8EA8A8FEC}"/>
    <dgm:cxn modelId="{5C5135A1-D80B-4758-B7DB-EF8CF981A2C9}" srcId="{AAD70438-BB6A-48D7-9A70-2EFB693085DA}" destId="{E756A4C0-1272-4DAA-AC0F-B5C78A1B940A}" srcOrd="1" destOrd="0" parTransId="{52697E8E-B806-401A-89F6-7E1F344C4E9A}" sibTransId="{CBBD319D-C804-4B2A-A836-DBE3B0C6D095}"/>
    <dgm:cxn modelId="{0EC77FA4-07F2-4EFD-80C1-64C8DE6F6460}" type="presOf" srcId="{AAD70438-BB6A-48D7-9A70-2EFB693085DA}" destId="{CDA0B378-BBEC-4DB6-B26A-8302E196A52C}" srcOrd="0" destOrd="0" presId="urn:microsoft.com/office/officeart/2005/8/layout/lProcess3"/>
    <dgm:cxn modelId="{FE735CB0-1148-4423-9E2E-46CA43DCDE36}" type="presOf" srcId="{E2021DA8-A900-41A7-B5A4-381C46CB46FC}" destId="{D7158AE9-A84C-4CCF-B1CD-D074726ECE86}" srcOrd="0" destOrd="0" presId="urn:microsoft.com/office/officeart/2005/8/layout/lProcess3"/>
    <dgm:cxn modelId="{CA324CD6-D369-4E46-88F8-5AB1EAA49346}" type="presOf" srcId="{E7B0170E-48B3-4895-8752-7A7C4CF7E6AA}" destId="{59E0A58B-EA5C-442C-A4F7-DA99B4CECAD5}" srcOrd="0" destOrd="0" presId="urn:microsoft.com/office/officeart/2005/8/layout/lProcess3"/>
    <dgm:cxn modelId="{07B999D9-CC92-45CF-9E22-3CC1C57769B2}" type="presOf" srcId="{E756A4C0-1272-4DAA-AC0F-B5C78A1B940A}" destId="{25273436-69A3-4C51-8E50-E500E80E8DB5}" srcOrd="0" destOrd="0" presId="urn:microsoft.com/office/officeart/2005/8/layout/lProcess3"/>
    <dgm:cxn modelId="{A880AADD-05EE-4AD3-BED1-8EE09FE61AB9}" type="presOf" srcId="{2BEEC533-DECC-40C2-8D97-FD7ACB2E3F7C}" destId="{95F2653A-A622-42F0-B1D8-3B0AA0FE0098}" srcOrd="0" destOrd="0" presId="urn:microsoft.com/office/officeart/2005/8/layout/lProcess3"/>
    <dgm:cxn modelId="{8AB1B7DF-B384-4B0F-AF6F-847C2AF42706}" type="presOf" srcId="{01F3D748-6528-4C15-8525-269ACAEB858B}" destId="{918EE04F-B981-42DA-8193-8B0FFB106B66}" srcOrd="0" destOrd="0" presId="urn:microsoft.com/office/officeart/2005/8/layout/lProcess3"/>
    <dgm:cxn modelId="{C79158E2-54A2-4493-810A-C6EF491A2A7F}" srcId="{8719D901-1B13-4D87-BDA6-D090314613C7}" destId="{BBDEC084-76D5-444E-8C72-AA4D0A088D2F}" srcOrd="0" destOrd="0" parTransId="{8E339DF0-698B-4014-8236-1242AEC6A3BC}" sibTransId="{BE2097FC-819E-4657-813B-4643469B6875}"/>
    <dgm:cxn modelId="{32731AFA-9E43-47E4-A4E8-9B72999CFDEA}" srcId="{01F3D748-6528-4C15-8525-269ACAEB858B}" destId="{E7B0170E-48B3-4895-8752-7A7C4CF7E6AA}" srcOrd="2" destOrd="0" parTransId="{999DBCD1-96F2-418C-A4F6-D4BC6E9E6517}" sibTransId="{4867471A-8A72-49A4-BC10-F4BFACD04550}"/>
    <dgm:cxn modelId="{AEC46F97-E7A5-4DD7-A6B9-509D5FE0B1B8}" type="presParOf" srcId="{918EE04F-B981-42DA-8193-8B0FFB106B66}" destId="{38B7B094-3EF2-4ED4-83D7-15943CDFAD36}" srcOrd="0" destOrd="0" presId="urn:microsoft.com/office/officeart/2005/8/layout/lProcess3"/>
    <dgm:cxn modelId="{C3C96192-08BC-48D2-9548-A643BEA9C9AD}" type="presParOf" srcId="{38B7B094-3EF2-4ED4-83D7-15943CDFAD36}" destId="{CDA0B378-BBEC-4DB6-B26A-8302E196A52C}" srcOrd="0" destOrd="0" presId="urn:microsoft.com/office/officeart/2005/8/layout/lProcess3"/>
    <dgm:cxn modelId="{FF0F62BD-E3BF-49A4-8A1A-5E21FA6FAF09}" type="presParOf" srcId="{38B7B094-3EF2-4ED4-83D7-15943CDFAD36}" destId="{2BA199CC-128C-4BF9-89B0-8151FFEC29FE}" srcOrd="1" destOrd="0" presId="urn:microsoft.com/office/officeart/2005/8/layout/lProcess3"/>
    <dgm:cxn modelId="{1B6A7FF2-690E-48D0-951A-6DD7601A3978}" type="presParOf" srcId="{38B7B094-3EF2-4ED4-83D7-15943CDFAD36}" destId="{33F04BDA-3676-491B-A814-6EED65460C95}" srcOrd="2" destOrd="0" presId="urn:microsoft.com/office/officeart/2005/8/layout/lProcess3"/>
    <dgm:cxn modelId="{94FF93E5-687B-4052-B4C1-46B2E02529A8}" type="presParOf" srcId="{38B7B094-3EF2-4ED4-83D7-15943CDFAD36}" destId="{2C34315F-F722-4D07-94AD-3140B130CB3C}" srcOrd="3" destOrd="0" presId="urn:microsoft.com/office/officeart/2005/8/layout/lProcess3"/>
    <dgm:cxn modelId="{4417ECFE-00EA-40EF-AAF4-04C14E5B8D7E}" type="presParOf" srcId="{38B7B094-3EF2-4ED4-83D7-15943CDFAD36}" destId="{25273436-69A3-4C51-8E50-E500E80E8DB5}" srcOrd="4" destOrd="0" presId="urn:microsoft.com/office/officeart/2005/8/layout/lProcess3"/>
    <dgm:cxn modelId="{EAD38503-3693-49DD-902C-07569AD98A5B}" type="presParOf" srcId="{38B7B094-3EF2-4ED4-83D7-15943CDFAD36}" destId="{3A4190C5-8358-41BC-81B4-0D866338EC4B}" srcOrd="5" destOrd="0" presId="urn:microsoft.com/office/officeart/2005/8/layout/lProcess3"/>
    <dgm:cxn modelId="{AE898C83-46F9-49B8-B910-1DA40D2C5A40}" type="presParOf" srcId="{38B7B094-3EF2-4ED4-83D7-15943CDFAD36}" destId="{9B6C0E87-16B8-411A-BC1A-05615FA1C3AB}" srcOrd="6" destOrd="0" presId="urn:microsoft.com/office/officeart/2005/8/layout/lProcess3"/>
    <dgm:cxn modelId="{C0CBF5E8-DF1C-477E-8C7E-37E21F7DB31C}" type="presParOf" srcId="{38B7B094-3EF2-4ED4-83D7-15943CDFAD36}" destId="{261C7E82-3829-4235-A86D-D6FD98A6D1D0}" srcOrd="7" destOrd="0" presId="urn:microsoft.com/office/officeart/2005/8/layout/lProcess3"/>
    <dgm:cxn modelId="{5E1DA33F-EB01-4B02-AA7D-03A0F7B24E72}" type="presParOf" srcId="{38B7B094-3EF2-4ED4-83D7-15943CDFAD36}" destId="{1D2B0818-35D3-41C2-9B08-5C8EFBBD2268}" srcOrd="8" destOrd="0" presId="urn:microsoft.com/office/officeart/2005/8/layout/lProcess3"/>
    <dgm:cxn modelId="{694888D8-1A83-4B8D-AD02-B4931DDCB469}" type="presParOf" srcId="{918EE04F-B981-42DA-8193-8B0FFB106B66}" destId="{520CD4D2-739B-4A57-8D1C-258B2477A3A2}" srcOrd="1" destOrd="0" presId="urn:microsoft.com/office/officeart/2005/8/layout/lProcess3"/>
    <dgm:cxn modelId="{89A8935D-835A-41D4-AAB5-B117BF0A924C}" type="presParOf" srcId="{918EE04F-B981-42DA-8193-8B0FFB106B66}" destId="{8DF17A8B-E907-4191-B2F4-E2109557CB9D}" srcOrd="2" destOrd="0" presId="urn:microsoft.com/office/officeart/2005/8/layout/lProcess3"/>
    <dgm:cxn modelId="{AD4E4178-B5EB-4B11-B6F2-EFA87E958623}" type="presParOf" srcId="{8DF17A8B-E907-4191-B2F4-E2109557CB9D}" destId="{CECBF601-D9F4-4028-8D5A-86B7A6E61FD6}" srcOrd="0" destOrd="0" presId="urn:microsoft.com/office/officeart/2005/8/layout/lProcess3"/>
    <dgm:cxn modelId="{B4C1DE13-18F2-4ECB-B9AA-98E1C0E38636}" type="presParOf" srcId="{8DF17A8B-E907-4191-B2F4-E2109557CB9D}" destId="{AC32DF9A-92D3-4D92-86F8-37F75EA928F3}" srcOrd="1" destOrd="0" presId="urn:microsoft.com/office/officeart/2005/8/layout/lProcess3"/>
    <dgm:cxn modelId="{8AA78D58-163A-43C6-BE66-9334CE565DA9}" type="presParOf" srcId="{8DF17A8B-E907-4191-B2F4-E2109557CB9D}" destId="{3AB36B94-FAB8-4881-BEC0-39E6F5CB3407}" srcOrd="2" destOrd="0" presId="urn:microsoft.com/office/officeart/2005/8/layout/lProcess3"/>
    <dgm:cxn modelId="{0B13605A-EAC2-411F-978C-1FF5A9E096E9}" type="presParOf" srcId="{8DF17A8B-E907-4191-B2F4-E2109557CB9D}" destId="{2F0A9CF6-ADC5-430B-8E03-CB986E39DE37}" srcOrd="3" destOrd="0" presId="urn:microsoft.com/office/officeart/2005/8/layout/lProcess3"/>
    <dgm:cxn modelId="{43C5FD57-AEB0-4108-ACAE-D46586C952B2}" type="presParOf" srcId="{8DF17A8B-E907-4191-B2F4-E2109557CB9D}" destId="{3A198B2D-51CD-4EE6-843D-D061437B2155}" srcOrd="4" destOrd="0" presId="urn:microsoft.com/office/officeart/2005/8/layout/lProcess3"/>
    <dgm:cxn modelId="{6D12B64C-61C4-43B0-8BED-E6A9DC4AC249}" type="presParOf" srcId="{8DF17A8B-E907-4191-B2F4-E2109557CB9D}" destId="{DA785D58-C329-407A-9AA1-E0E94CB4387D}" srcOrd="5" destOrd="0" presId="urn:microsoft.com/office/officeart/2005/8/layout/lProcess3"/>
    <dgm:cxn modelId="{292C5DBF-9B36-4425-82DA-F6A0832C6DA6}" type="presParOf" srcId="{8DF17A8B-E907-4191-B2F4-E2109557CB9D}" destId="{95F2653A-A622-42F0-B1D8-3B0AA0FE0098}" srcOrd="6" destOrd="0" presId="urn:microsoft.com/office/officeart/2005/8/layout/lProcess3"/>
    <dgm:cxn modelId="{63DCBC31-000F-4E8D-AC60-6AC7BC61F05A}" type="presParOf" srcId="{8DF17A8B-E907-4191-B2F4-E2109557CB9D}" destId="{D28A5DCF-F528-4567-AB2D-B50F55250DDE}" srcOrd="7" destOrd="0" presId="urn:microsoft.com/office/officeart/2005/8/layout/lProcess3"/>
    <dgm:cxn modelId="{8DD3FF2A-D05B-402E-B4F1-E210B5F2C4B8}" type="presParOf" srcId="{8DF17A8B-E907-4191-B2F4-E2109557CB9D}" destId="{D7158AE9-A84C-4CCF-B1CD-D074726ECE86}" srcOrd="8" destOrd="0" presId="urn:microsoft.com/office/officeart/2005/8/layout/lProcess3"/>
    <dgm:cxn modelId="{3F19F9D2-0BBB-4CA2-AD99-CBC4BAB55407}" type="presParOf" srcId="{918EE04F-B981-42DA-8193-8B0FFB106B66}" destId="{34C74B59-D784-425D-A6EA-AFDC4FFDFF43}" srcOrd="3" destOrd="0" presId="urn:microsoft.com/office/officeart/2005/8/layout/lProcess3"/>
    <dgm:cxn modelId="{473C7BC6-D338-4E21-BB64-EA3AA1587FBF}" type="presParOf" srcId="{918EE04F-B981-42DA-8193-8B0FFB106B66}" destId="{2C6C9BFC-C66F-442C-B726-7B2361EE64BE}" srcOrd="4" destOrd="0" presId="urn:microsoft.com/office/officeart/2005/8/layout/lProcess3"/>
    <dgm:cxn modelId="{BB613477-BDC8-41C3-8181-C5C31F6364C0}" type="presParOf" srcId="{2C6C9BFC-C66F-442C-B726-7B2361EE64BE}" destId="{59E0A58B-EA5C-442C-A4F7-DA99B4CECAD5}" srcOrd="0" destOrd="0" presId="urn:microsoft.com/office/officeart/2005/8/layout/lProcess3"/>
    <dgm:cxn modelId="{DF82DC7C-E8A3-4B33-B03B-0CD583E9E1A2}" type="presParOf" srcId="{2C6C9BFC-C66F-442C-B726-7B2361EE64BE}" destId="{9CEC6F54-D1D5-42AD-A28C-E1C12F6F6449}" srcOrd="1" destOrd="0" presId="urn:microsoft.com/office/officeart/2005/8/layout/lProcess3"/>
    <dgm:cxn modelId="{99D39FF3-088A-435C-943C-8B8BBF11A5FB}" type="presParOf" srcId="{2C6C9BFC-C66F-442C-B726-7B2361EE64BE}" destId="{6F7F39E2-84A0-45E2-B541-F546E96FA9DB}" srcOrd="2" destOrd="0" presId="urn:microsoft.com/office/officeart/2005/8/layout/lProcess3"/>
    <dgm:cxn modelId="{53CBC3E2-A131-476B-B72B-2EB352654E76}" type="presParOf" srcId="{2C6C9BFC-C66F-442C-B726-7B2361EE64BE}" destId="{223893F7-8ADD-4AA3-8EA6-9FC0C780E363}" srcOrd="3" destOrd="0" presId="urn:microsoft.com/office/officeart/2005/8/layout/lProcess3"/>
    <dgm:cxn modelId="{FF80577C-0A84-44DE-9505-D52B5730A871}" type="presParOf" srcId="{2C6C9BFC-C66F-442C-B726-7B2361EE64BE}" destId="{B04EA751-CF64-4C38-9035-CB3BE0402084}" srcOrd="4" destOrd="0" presId="urn:microsoft.com/office/officeart/2005/8/layout/lProcess3"/>
    <dgm:cxn modelId="{9622C655-8238-4DB0-B0D3-894FB65BF413}" type="presParOf" srcId="{2C6C9BFC-C66F-442C-B726-7B2361EE64BE}" destId="{B49BEF39-1824-4280-BE4C-E47E216F4B8E}" srcOrd="5" destOrd="0" presId="urn:microsoft.com/office/officeart/2005/8/layout/lProcess3"/>
    <dgm:cxn modelId="{D1C371E6-3D1F-401B-B364-EE3595345462}" type="presParOf" srcId="{2C6C9BFC-C66F-442C-B726-7B2361EE64BE}" destId="{5EF45248-8765-4CA4-9BF5-9E1DC9C87635}" srcOrd="6" destOrd="0" presId="urn:microsoft.com/office/officeart/2005/8/layout/lProcess3"/>
    <dgm:cxn modelId="{E0C50D29-43D1-41E9-BA36-FAFC71E4A10F}" type="presParOf" srcId="{2C6C9BFC-C66F-442C-B726-7B2361EE64BE}" destId="{6CD8B62B-612E-42A3-9824-FC0DBEA9B809}" srcOrd="7" destOrd="0" presId="urn:microsoft.com/office/officeart/2005/8/layout/lProcess3"/>
    <dgm:cxn modelId="{4E1FEADA-8503-465D-AFE4-6906B054DEFB}" type="presParOf" srcId="{2C6C9BFC-C66F-442C-B726-7B2361EE64BE}" destId="{A167819B-319C-415C-B39E-3D9F8A0A89A3}" srcOrd="8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06F0D-CB22-4270-B649-99F140ABAE1A}">
      <dsp:nvSpPr>
        <dsp:cNvPr id="0" name=""/>
        <dsp:cNvSpPr/>
      </dsp:nvSpPr>
      <dsp:spPr>
        <a:xfrm rot="10800000">
          <a:off x="1282064" y="1667"/>
          <a:ext cx="4301337" cy="794578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0387" tIns="137160" rIns="256032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Health assessment</a:t>
          </a:r>
        </a:p>
      </dsp:txBody>
      <dsp:txXfrm rot="10800000">
        <a:off x="1480708" y="1667"/>
        <a:ext cx="4102693" cy="794578"/>
      </dsp:txXfrm>
    </dsp:sp>
    <dsp:sp modelId="{ED32389E-A236-48AE-B2AF-6650593EAE32}">
      <dsp:nvSpPr>
        <dsp:cNvPr id="0" name=""/>
        <dsp:cNvSpPr/>
      </dsp:nvSpPr>
      <dsp:spPr>
        <a:xfrm>
          <a:off x="884775" y="1667"/>
          <a:ext cx="794578" cy="794578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14FA2C-7C92-4AE0-8A62-748200F45E00}">
      <dsp:nvSpPr>
        <dsp:cNvPr id="0" name=""/>
        <dsp:cNvSpPr/>
      </dsp:nvSpPr>
      <dsp:spPr>
        <a:xfrm rot="10800000">
          <a:off x="1282064" y="1033433"/>
          <a:ext cx="4301337" cy="794578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0387" tIns="137160" rIns="256032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Activity</a:t>
          </a:r>
        </a:p>
      </dsp:txBody>
      <dsp:txXfrm rot="10800000">
        <a:off x="1480708" y="1033433"/>
        <a:ext cx="4102693" cy="794578"/>
      </dsp:txXfrm>
    </dsp:sp>
    <dsp:sp modelId="{3283904C-6F2D-4FB2-AE16-E4AB00DAF7DF}">
      <dsp:nvSpPr>
        <dsp:cNvPr id="0" name=""/>
        <dsp:cNvSpPr/>
      </dsp:nvSpPr>
      <dsp:spPr>
        <a:xfrm>
          <a:off x="884775" y="1033433"/>
          <a:ext cx="794578" cy="794578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CA93A-749E-49D9-B376-357FB76E7E23}">
      <dsp:nvSpPr>
        <dsp:cNvPr id="0" name=""/>
        <dsp:cNvSpPr/>
      </dsp:nvSpPr>
      <dsp:spPr>
        <a:xfrm rot="10800000">
          <a:off x="1282064" y="2065199"/>
          <a:ext cx="4301337" cy="794578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0387" tIns="137160" rIns="256032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Activity</a:t>
          </a:r>
        </a:p>
      </dsp:txBody>
      <dsp:txXfrm rot="10800000">
        <a:off x="1480708" y="2065199"/>
        <a:ext cx="4102693" cy="794578"/>
      </dsp:txXfrm>
    </dsp:sp>
    <dsp:sp modelId="{EB819357-1014-4855-A0EA-0B39F2F462FE}">
      <dsp:nvSpPr>
        <dsp:cNvPr id="0" name=""/>
        <dsp:cNvSpPr/>
      </dsp:nvSpPr>
      <dsp:spPr>
        <a:xfrm>
          <a:off x="884775" y="2065199"/>
          <a:ext cx="794578" cy="794578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06F0D-CB22-4270-B649-99F140ABAE1A}">
      <dsp:nvSpPr>
        <dsp:cNvPr id="0" name=""/>
        <dsp:cNvSpPr/>
      </dsp:nvSpPr>
      <dsp:spPr>
        <a:xfrm rot="10800000">
          <a:off x="976996" y="190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Health assessment</a:t>
          </a:r>
        </a:p>
      </dsp:txBody>
      <dsp:txXfrm rot="10800000">
        <a:off x="1088224" y="190"/>
        <a:ext cx="3326001" cy="444913"/>
      </dsp:txXfrm>
    </dsp:sp>
    <dsp:sp modelId="{ED32389E-A236-48AE-B2AF-6650593EAE32}">
      <dsp:nvSpPr>
        <dsp:cNvPr id="0" name=""/>
        <dsp:cNvSpPr/>
      </dsp:nvSpPr>
      <dsp:spPr>
        <a:xfrm>
          <a:off x="754539" y="190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14FA2C-7C92-4AE0-8A62-748200F45E00}">
      <dsp:nvSpPr>
        <dsp:cNvPr id="0" name=""/>
        <dsp:cNvSpPr/>
      </dsp:nvSpPr>
      <dsp:spPr>
        <a:xfrm rot="10800000">
          <a:off x="976996" y="556332"/>
          <a:ext cx="3437229" cy="44491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556332"/>
        <a:ext cx="3326001" cy="444913"/>
      </dsp:txXfrm>
    </dsp:sp>
    <dsp:sp modelId="{3283904C-6F2D-4FB2-AE16-E4AB00DAF7DF}">
      <dsp:nvSpPr>
        <dsp:cNvPr id="0" name=""/>
        <dsp:cNvSpPr/>
      </dsp:nvSpPr>
      <dsp:spPr>
        <a:xfrm>
          <a:off x="754539" y="556332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CA93A-749E-49D9-B376-357FB76E7E23}">
      <dsp:nvSpPr>
        <dsp:cNvPr id="0" name=""/>
        <dsp:cNvSpPr/>
      </dsp:nvSpPr>
      <dsp:spPr>
        <a:xfrm rot="10800000">
          <a:off x="976996" y="1112474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1112474"/>
        <a:ext cx="3326001" cy="444913"/>
      </dsp:txXfrm>
    </dsp:sp>
    <dsp:sp modelId="{EB819357-1014-4855-A0EA-0B39F2F462FE}">
      <dsp:nvSpPr>
        <dsp:cNvPr id="0" name=""/>
        <dsp:cNvSpPr/>
      </dsp:nvSpPr>
      <dsp:spPr>
        <a:xfrm>
          <a:off x="754539" y="1112474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06F0D-CB22-4270-B649-99F140ABAE1A}">
      <dsp:nvSpPr>
        <dsp:cNvPr id="0" name=""/>
        <dsp:cNvSpPr/>
      </dsp:nvSpPr>
      <dsp:spPr>
        <a:xfrm rot="10800000">
          <a:off x="976996" y="190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Health assessment</a:t>
          </a:r>
        </a:p>
      </dsp:txBody>
      <dsp:txXfrm rot="10800000">
        <a:off x="1088224" y="190"/>
        <a:ext cx="3326001" cy="444913"/>
      </dsp:txXfrm>
    </dsp:sp>
    <dsp:sp modelId="{ED32389E-A236-48AE-B2AF-6650593EAE32}">
      <dsp:nvSpPr>
        <dsp:cNvPr id="0" name=""/>
        <dsp:cNvSpPr/>
      </dsp:nvSpPr>
      <dsp:spPr>
        <a:xfrm>
          <a:off x="754539" y="190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14FA2C-7C92-4AE0-8A62-748200F45E00}">
      <dsp:nvSpPr>
        <dsp:cNvPr id="0" name=""/>
        <dsp:cNvSpPr/>
      </dsp:nvSpPr>
      <dsp:spPr>
        <a:xfrm rot="10800000">
          <a:off x="976996" y="556332"/>
          <a:ext cx="3437229" cy="44491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556332"/>
        <a:ext cx="3326001" cy="444913"/>
      </dsp:txXfrm>
    </dsp:sp>
    <dsp:sp modelId="{3283904C-6F2D-4FB2-AE16-E4AB00DAF7DF}">
      <dsp:nvSpPr>
        <dsp:cNvPr id="0" name=""/>
        <dsp:cNvSpPr/>
      </dsp:nvSpPr>
      <dsp:spPr>
        <a:xfrm>
          <a:off x="754539" y="556332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CA93A-749E-49D9-B376-357FB76E7E23}">
      <dsp:nvSpPr>
        <dsp:cNvPr id="0" name=""/>
        <dsp:cNvSpPr/>
      </dsp:nvSpPr>
      <dsp:spPr>
        <a:xfrm rot="10800000">
          <a:off x="976996" y="1112474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1112474"/>
        <a:ext cx="3326001" cy="444913"/>
      </dsp:txXfrm>
    </dsp:sp>
    <dsp:sp modelId="{EB819357-1014-4855-A0EA-0B39F2F462FE}">
      <dsp:nvSpPr>
        <dsp:cNvPr id="0" name=""/>
        <dsp:cNvSpPr/>
      </dsp:nvSpPr>
      <dsp:spPr>
        <a:xfrm>
          <a:off x="754539" y="1112474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06F0D-CB22-4270-B649-99F140ABAE1A}">
      <dsp:nvSpPr>
        <dsp:cNvPr id="0" name=""/>
        <dsp:cNvSpPr/>
      </dsp:nvSpPr>
      <dsp:spPr>
        <a:xfrm rot="10800000">
          <a:off x="976996" y="190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Health assessment</a:t>
          </a:r>
        </a:p>
      </dsp:txBody>
      <dsp:txXfrm rot="10800000">
        <a:off x="1088224" y="190"/>
        <a:ext cx="3326001" cy="444913"/>
      </dsp:txXfrm>
    </dsp:sp>
    <dsp:sp modelId="{ED32389E-A236-48AE-B2AF-6650593EAE32}">
      <dsp:nvSpPr>
        <dsp:cNvPr id="0" name=""/>
        <dsp:cNvSpPr/>
      </dsp:nvSpPr>
      <dsp:spPr>
        <a:xfrm>
          <a:off x="754539" y="190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14FA2C-7C92-4AE0-8A62-748200F45E00}">
      <dsp:nvSpPr>
        <dsp:cNvPr id="0" name=""/>
        <dsp:cNvSpPr/>
      </dsp:nvSpPr>
      <dsp:spPr>
        <a:xfrm rot="10800000">
          <a:off x="976996" y="556332"/>
          <a:ext cx="3437229" cy="44491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556332"/>
        <a:ext cx="3326001" cy="444913"/>
      </dsp:txXfrm>
    </dsp:sp>
    <dsp:sp modelId="{3283904C-6F2D-4FB2-AE16-E4AB00DAF7DF}">
      <dsp:nvSpPr>
        <dsp:cNvPr id="0" name=""/>
        <dsp:cNvSpPr/>
      </dsp:nvSpPr>
      <dsp:spPr>
        <a:xfrm>
          <a:off x="754539" y="556332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CA93A-749E-49D9-B376-357FB76E7E23}">
      <dsp:nvSpPr>
        <dsp:cNvPr id="0" name=""/>
        <dsp:cNvSpPr/>
      </dsp:nvSpPr>
      <dsp:spPr>
        <a:xfrm rot="10800000">
          <a:off x="976996" y="1112474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1112474"/>
        <a:ext cx="3326001" cy="444913"/>
      </dsp:txXfrm>
    </dsp:sp>
    <dsp:sp modelId="{EB819357-1014-4855-A0EA-0B39F2F462FE}">
      <dsp:nvSpPr>
        <dsp:cNvPr id="0" name=""/>
        <dsp:cNvSpPr/>
      </dsp:nvSpPr>
      <dsp:spPr>
        <a:xfrm>
          <a:off x="754539" y="1112474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06F0D-CB22-4270-B649-99F140ABAE1A}">
      <dsp:nvSpPr>
        <dsp:cNvPr id="0" name=""/>
        <dsp:cNvSpPr/>
      </dsp:nvSpPr>
      <dsp:spPr>
        <a:xfrm rot="10800000">
          <a:off x="976996" y="190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Health assessment</a:t>
          </a:r>
        </a:p>
      </dsp:txBody>
      <dsp:txXfrm rot="10800000">
        <a:off x="1088224" y="190"/>
        <a:ext cx="3326001" cy="444913"/>
      </dsp:txXfrm>
    </dsp:sp>
    <dsp:sp modelId="{ED32389E-A236-48AE-B2AF-6650593EAE32}">
      <dsp:nvSpPr>
        <dsp:cNvPr id="0" name=""/>
        <dsp:cNvSpPr/>
      </dsp:nvSpPr>
      <dsp:spPr>
        <a:xfrm>
          <a:off x="754539" y="190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14FA2C-7C92-4AE0-8A62-748200F45E00}">
      <dsp:nvSpPr>
        <dsp:cNvPr id="0" name=""/>
        <dsp:cNvSpPr/>
      </dsp:nvSpPr>
      <dsp:spPr>
        <a:xfrm rot="10800000">
          <a:off x="976996" y="556332"/>
          <a:ext cx="3437229" cy="44491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556332"/>
        <a:ext cx="3326001" cy="444913"/>
      </dsp:txXfrm>
    </dsp:sp>
    <dsp:sp modelId="{3283904C-6F2D-4FB2-AE16-E4AB00DAF7DF}">
      <dsp:nvSpPr>
        <dsp:cNvPr id="0" name=""/>
        <dsp:cNvSpPr/>
      </dsp:nvSpPr>
      <dsp:spPr>
        <a:xfrm>
          <a:off x="754539" y="556332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CA93A-749E-49D9-B376-357FB76E7E23}">
      <dsp:nvSpPr>
        <dsp:cNvPr id="0" name=""/>
        <dsp:cNvSpPr/>
      </dsp:nvSpPr>
      <dsp:spPr>
        <a:xfrm rot="10800000">
          <a:off x="976996" y="1112474"/>
          <a:ext cx="3437229" cy="444913"/>
        </a:xfrm>
        <a:prstGeom prst="homePlat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19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Activity</a:t>
          </a:r>
        </a:p>
      </dsp:txBody>
      <dsp:txXfrm rot="10800000">
        <a:off x="1088224" y="1112474"/>
        <a:ext cx="3326001" cy="444913"/>
      </dsp:txXfrm>
    </dsp:sp>
    <dsp:sp modelId="{EB819357-1014-4855-A0EA-0B39F2F462FE}">
      <dsp:nvSpPr>
        <dsp:cNvPr id="0" name=""/>
        <dsp:cNvSpPr/>
      </dsp:nvSpPr>
      <dsp:spPr>
        <a:xfrm>
          <a:off x="754539" y="1112474"/>
          <a:ext cx="444913" cy="444913"/>
        </a:xfrm>
        <a:prstGeom prst="ellipse">
          <a:avLst/>
        </a:prstGeom>
        <a:solidFill>
          <a:srgbClr val="0142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09CBF7-D9AB-4502-8B0A-6BF74E99282A}">
      <dsp:nvSpPr>
        <dsp:cNvPr id="0" name=""/>
        <dsp:cNvSpPr/>
      </dsp:nvSpPr>
      <dsp:spPr>
        <a:xfrm>
          <a:off x="805489" y="1161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FCE69-5D7D-4A0E-B6D8-390AF939DC4C}">
      <dsp:nvSpPr>
        <dsp:cNvPr id="0" name=""/>
        <dsp:cNvSpPr/>
      </dsp:nvSpPr>
      <dsp:spPr>
        <a:xfrm>
          <a:off x="1067037" y="203488"/>
          <a:ext cx="586933" cy="5869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91B1D-D6EC-4EC9-B84C-9A3F5D27FF40}">
      <dsp:nvSpPr>
        <dsp:cNvPr id="0" name=""/>
        <dsp:cNvSpPr/>
      </dsp:nvSpPr>
      <dsp:spPr>
        <a:xfrm>
          <a:off x="478483" y="1342724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Depression, Diabetes, High Blood Pressure &amp; High Cholesterol, Back Pain, Physical Health risk increase</a:t>
          </a:r>
        </a:p>
      </dsp:txBody>
      <dsp:txXfrm>
        <a:off x="478483" y="1342724"/>
        <a:ext cx="1676953" cy="796552"/>
      </dsp:txXfrm>
    </dsp:sp>
    <dsp:sp modelId="{6805A0D7-FC60-4A48-832D-79B378D8E781}">
      <dsp:nvSpPr>
        <dsp:cNvPr id="0" name=""/>
        <dsp:cNvSpPr/>
      </dsp:nvSpPr>
      <dsp:spPr>
        <a:xfrm>
          <a:off x="2775909" y="1161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C1E6E-B3E7-4DBD-B2E8-41ECB4483C29}">
      <dsp:nvSpPr>
        <dsp:cNvPr id="0" name=""/>
        <dsp:cNvSpPr/>
      </dsp:nvSpPr>
      <dsp:spPr>
        <a:xfrm>
          <a:off x="3037457" y="203488"/>
          <a:ext cx="586933" cy="5869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BCF73-3E10-4D0F-A418-5D4606DCEEEA}">
      <dsp:nvSpPr>
        <dsp:cNvPr id="0" name=""/>
        <dsp:cNvSpPr/>
      </dsp:nvSpPr>
      <dsp:spPr>
        <a:xfrm>
          <a:off x="2448903" y="1342724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Alcohol consumption decrease</a:t>
          </a:r>
        </a:p>
      </dsp:txBody>
      <dsp:txXfrm>
        <a:off x="2448903" y="1342724"/>
        <a:ext cx="1676953" cy="796552"/>
      </dsp:txXfrm>
    </dsp:sp>
    <dsp:sp modelId="{9D3270F2-CEE8-4A1C-B0A0-6D2B23538406}">
      <dsp:nvSpPr>
        <dsp:cNvPr id="0" name=""/>
        <dsp:cNvSpPr/>
      </dsp:nvSpPr>
      <dsp:spPr>
        <a:xfrm>
          <a:off x="4746329" y="1161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F5B81-40C1-46F2-A3AB-2673FC236242}">
      <dsp:nvSpPr>
        <dsp:cNvPr id="0" name=""/>
        <dsp:cNvSpPr/>
      </dsp:nvSpPr>
      <dsp:spPr>
        <a:xfrm>
          <a:off x="5007877" y="203488"/>
          <a:ext cx="586933" cy="5869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7D526-F746-49D5-A8CD-DF43119EB874}">
      <dsp:nvSpPr>
        <dsp:cNvPr id="0" name=""/>
        <dsp:cNvSpPr/>
      </dsp:nvSpPr>
      <dsp:spPr>
        <a:xfrm>
          <a:off x="4419323" y="1342724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Increase by around 10% in participants getting between 7&amp;9 hours, fewer reporting fair or poor quality of sleep</a:t>
          </a:r>
        </a:p>
      </dsp:txBody>
      <dsp:txXfrm>
        <a:off x="4419323" y="1342724"/>
        <a:ext cx="1676953" cy="796552"/>
      </dsp:txXfrm>
    </dsp:sp>
    <dsp:sp modelId="{47F3F90D-5A62-4756-885C-4FF9EFD78663}">
      <dsp:nvSpPr>
        <dsp:cNvPr id="0" name=""/>
        <dsp:cNvSpPr/>
      </dsp:nvSpPr>
      <dsp:spPr>
        <a:xfrm>
          <a:off x="6760295" y="5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73037C-EA1A-469D-AD27-1871722C26F5}">
      <dsp:nvSpPr>
        <dsp:cNvPr id="0" name=""/>
        <dsp:cNvSpPr/>
      </dsp:nvSpPr>
      <dsp:spPr>
        <a:xfrm>
          <a:off x="6934753" y="204650"/>
          <a:ext cx="586933" cy="5869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A7281-6583-4083-9852-1FFB9D6A3648}">
      <dsp:nvSpPr>
        <dsp:cNvPr id="0" name=""/>
        <dsp:cNvSpPr/>
      </dsp:nvSpPr>
      <dsp:spPr>
        <a:xfrm>
          <a:off x="6389743" y="1342724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More people taking time to think about the good in life</a:t>
          </a:r>
        </a:p>
      </dsp:txBody>
      <dsp:txXfrm>
        <a:off x="6389743" y="1342724"/>
        <a:ext cx="1676953" cy="796552"/>
      </dsp:txXfrm>
    </dsp:sp>
    <dsp:sp modelId="{3A8CE370-4D7C-4921-9CEA-B7F80F0E2B31}">
      <dsp:nvSpPr>
        <dsp:cNvPr id="0" name=""/>
        <dsp:cNvSpPr/>
      </dsp:nvSpPr>
      <dsp:spPr>
        <a:xfrm>
          <a:off x="8687169" y="1161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6EB8DE-9FF5-4B30-8425-A53D68954494}">
      <dsp:nvSpPr>
        <dsp:cNvPr id="0" name=""/>
        <dsp:cNvSpPr/>
      </dsp:nvSpPr>
      <dsp:spPr>
        <a:xfrm>
          <a:off x="8905173" y="204650"/>
          <a:ext cx="586933" cy="58693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2B943-6063-427F-A2E8-6D0574CFA136}">
      <dsp:nvSpPr>
        <dsp:cNvPr id="0" name=""/>
        <dsp:cNvSpPr/>
      </dsp:nvSpPr>
      <dsp:spPr>
        <a:xfrm>
          <a:off x="8360163" y="1342724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More people score life satisfaction as 8+/10</a:t>
          </a:r>
        </a:p>
      </dsp:txBody>
      <dsp:txXfrm>
        <a:off x="8360163" y="1342724"/>
        <a:ext cx="1676953" cy="796552"/>
      </dsp:txXfrm>
    </dsp:sp>
    <dsp:sp modelId="{E0702005-1F18-4464-B995-F7975B8CB518}">
      <dsp:nvSpPr>
        <dsp:cNvPr id="0" name=""/>
        <dsp:cNvSpPr/>
      </dsp:nvSpPr>
      <dsp:spPr>
        <a:xfrm>
          <a:off x="2775909" y="2558515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F504B-815F-40B2-91C5-E710EE39183C}">
      <dsp:nvSpPr>
        <dsp:cNvPr id="0" name=""/>
        <dsp:cNvSpPr/>
      </dsp:nvSpPr>
      <dsp:spPr>
        <a:xfrm>
          <a:off x="2993913" y="2762004"/>
          <a:ext cx="586933" cy="58693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AF66D-0119-40B8-B942-36D7F6FC979F}">
      <dsp:nvSpPr>
        <dsp:cNvPr id="0" name=""/>
        <dsp:cNvSpPr/>
      </dsp:nvSpPr>
      <dsp:spPr>
        <a:xfrm>
          <a:off x="2448903" y="3900077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Fewer people donating to charity and more people enrolled in a savings plan</a:t>
          </a:r>
        </a:p>
      </dsp:txBody>
      <dsp:txXfrm>
        <a:off x="2448903" y="3900077"/>
        <a:ext cx="1676953" cy="796552"/>
      </dsp:txXfrm>
    </dsp:sp>
    <dsp:sp modelId="{EDA8D155-CA47-4D27-B015-9D43C645333B}">
      <dsp:nvSpPr>
        <dsp:cNvPr id="0" name=""/>
        <dsp:cNvSpPr/>
      </dsp:nvSpPr>
      <dsp:spPr>
        <a:xfrm>
          <a:off x="4746329" y="2558515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915D8D-0066-459B-9D25-4A8D5EF7B532}">
      <dsp:nvSpPr>
        <dsp:cNvPr id="0" name=""/>
        <dsp:cNvSpPr/>
      </dsp:nvSpPr>
      <dsp:spPr>
        <a:xfrm>
          <a:off x="4964333" y="2762004"/>
          <a:ext cx="586933" cy="586933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20091-FCC5-4F96-86EF-6EB08D75ED82}">
      <dsp:nvSpPr>
        <dsp:cNvPr id="0" name=""/>
        <dsp:cNvSpPr/>
      </dsp:nvSpPr>
      <dsp:spPr>
        <a:xfrm>
          <a:off x="4419323" y="3900077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Alcohol, Nutrition, Weight, Back Pain– top readiness to change (already making changes)</a:t>
          </a:r>
        </a:p>
      </dsp:txBody>
      <dsp:txXfrm>
        <a:off x="4419323" y="3900077"/>
        <a:ext cx="1676953" cy="796552"/>
      </dsp:txXfrm>
    </dsp:sp>
    <dsp:sp modelId="{F2EB98B3-057D-42D7-91E1-EED962EF255B}">
      <dsp:nvSpPr>
        <dsp:cNvPr id="0" name=""/>
        <dsp:cNvSpPr/>
      </dsp:nvSpPr>
      <dsp:spPr>
        <a:xfrm>
          <a:off x="6716749" y="2558515"/>
          <a:ext cx="1022941" cy="1022941"/>
        </a:xfrm>
        <a:prstGeom prst="round2DiagRect">
          <a:avLst>
            <a:gd name="adj1" fmla="val 29727"/>
            <a:gd name="adj2" fmla="val 0"/>
          </a:avLst>
        </a:prstGeom>
        <a:solidFill>
          <a:srgbClr val="FFB5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BE3AC-EED6-49F5-B1CD-46A4211AFB6E}">
      <dsp:nvSpPr>
        <dsp:cNvPr id="0" name=""/>
        <dsp:cNvSpPr/>
      </dsp:nvSpPr>
      <dsp:spPr>
        <a:xfrm>
          <a:off x="6934753" y="2776519"/>
          <a:ext cx="586933" cy="586933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rgbClr val="01426A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0F0FB-676A-4221-AB86-EB4B75548FCA}">
      <dsp:nvSpPr>
        <dsp:cNvPr id="0" name=""/>
        <dsp:cNvSpPr/>
      </dsp:nvSpPr>
      <dsp:spPr>
        <a:xfrm>
          <a:off x="6389743" y="3900077"/>
          <a:ext cx="1676953" cy="79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Top 3 topics of interest: Physical Activity, Nutrition, Weight, Stress</a:t>
          </a:r>
        </a:p>
      </dsp:txBody>
      <dsp:txXfrm>
        <a:off x="6389743" y="3900077"/>
        <a:ext cx="1676953" cy="7965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0B378-BBEC-4DB6-B26A-8302E196A52C}">
      <dsp:nvSpPr>
        <dsp:cNvPr id="0" name=""/>
        <dsp:cNvSpPr/>
      </dsp:nvSpPr>
      <dsp:spPr>
        <a:xfrm>
          <a:off x="1370" y="83514"/>
          <a:ext cx="2736725" cy="1094690"/>
        </a:xfrm>
        <a:prstGeom prst="chevron">
          <a:avLst/>
        </a:prstGeom>
        <a:solidFill>
          <a:srgbClr val="FFB5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Mental &amp; Emotional Health</a:t>
          </a:r>
        </a:p>
      </dsp:txBody>
      <dsp:txXfrm>
        <a:off x="548715" y="83514"/>
        <a:ext cx="1642035" cy="1094690"/>
      </dsp:txXfrm>
    </dsp:sp>
    <dsp:sp modelId="{33F04BDA-3676-491B-A814-6EED65460C95}">
      <dsp:nvSpPr>
        <dsp:cNvPr id="0" name=""/>
        <dsp:cNvSpPr/>
      </dsp:nvSpPr>
      <dsp:spPr>
        <a:xfrm>
          <a:off x="2382322" y="176562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EAP &amp; Nice</a:t>
          </a:r>
        </a:p>
      </dsp:txBody>
      <dsp:txXfrm>
        <a:off x="2836619" y="176562"/>
        <a:ext cx="1362889" cy="908593"/>
      </dsp:txXfrm>
    </dsp:sp>
    <dsp:sp modelId="{25273436-69A3-4C51-8E50-E500E80E8DB5}">
      <dsp:nvSpPr>
        <dsp:cNvPr id="0" name=""/>
        <dsp:cNvSpPr/>
      </dsp:nvSpPr>
      <dsp:spPr>
        <a:xfrm>
          <a:off x="4335797" y="176562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myStrength</a:t>
          </a:r>
          <a:endParaRPr lang="en-US" sz="1800" kern="1200" dirty="0"/>
        </a:p>
      </dsp:txBody>
      <dsp:txXfrm>
        <a:off x="4790094" y="176562"/>
        <a:ext cx="1362889" cy="908593"/>
      </dsp:txXfrm>
    </dsp:sp>
    <dsp:sp modelId="{9B6C0E87-16B8-411A-BC1A-05615FA1C3AB}">
      <dsp:nvSpPr>
        <dsp:cNvPr id="0" name=""/>
        <dsp:cNvSpPr/>
      </dsp:nvSpPr>
      <dsp:spPr>
        <a:xfrm>
          <a:off x="6289272" y="176562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Mindfulness &amp; Yoga</a:t>
          </a:r>
        </a:p>
      </dsp:txBody>
      <dsp:txXfrm>
        <a:off x="6743569" y="176562"/>
        <a:ext cx="1362889" cy="908593"/>
      </dsp:txXfrm>
    </dsp:sp>
    <dsp:sp modelId="{1D2B0818-35D3-41C2-9B08-5C8EFBBD2268}">
      <dsp:nvSpPr>
        <dsp:cNvPr id="0" name=""/>
        <dsp:cNvSpPr/>
      </dsp:nvSpPr>
      <dsp:spPr>
        <a:xfrm>
          <a:off x="8242747" y="176562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Lunch </a:t>
          </a:r>
          <a:r>
            <a:rPr lang="en-US" sz="1800" kern="1200" dirty="0"/>
            <a:t>&amp; Learns</a:t>
          </a:r>
        </a:p>
      </dsp:txBody>
      <dsp:txXfrm>
        <a:off x="8697044" y="176562"/>
        <a:ext cx="1362889" cy="908593"/>
      </dsp:txXfrm>
    </dsp:sp>
    <dsp:sp modelId="{CECBF601-D9F4-4028-8D5A-86B7A6E61FD6}">
      <dsp:nvSpPr>
        <dsp:cNvPr id="0" name=""/>
        <dsp:cNvSpPr/>
      </dsp:nvSpPr>
      <dsp:spPr>
        <a:xfrm>
          <a:off x="1370" y="1331461"/>
          <a:ext cx="2736725" cy="1094690"/>
        </a:xfrm>
        <a:prstGeom prst="chevron">
          <a:avLst/>
        </a:prstGeom>
        <a:solidFill>
          <a:srgbClr val="FFB5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Job Satisfaction &amp; Belonging</a:t>
          </a:r>
        </a:p>
      </dsp:txBody>
      <dsp:txXfrm>
        <a:off x="548715" y="1331461"/>
        <a:ext cx="1642035" cy="1094690"/>
      </dsp:txXfrm>
    </dsp:sp>
    <dsp:sp modelId="{3AB36B94-FAB8-4881-BEC0-39E6F5CB3407}">
      <dsp:nvSpPr>
        <dsp:cNvPr id="0" name=""/>
        <dsp:cNvSpPr/>
      </dsp:nvSpPr>
      <dsp:spPr>
        <a:xfrm>
          <a:off x="2382322" y="1424509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Lunch &amp; Learns</a:t>
          </a:r>
        </a:p>
      </dsp:txBody>
      <dsp:txXfrm>
        <a:off x="2836619" y="1424509"/>
        <a:ext cx="1362889" cy="908593"/>
      </dsp:txXfrm>
    </dsp:sp>
    <dsp:sp modelId="{3A198B2D-51CD-4EE6-843D-D061437B2155}">
      <dsp:nvSpPr>
        <dsp:cNvPr id="0" name=""/>
        <dsp:cNvSpPr/>
      </dsp:nvSpPr>
      <dsp:spPr>
        <a:xfrm>
          <a:off x="4335797" y="1424509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Classes</a:t>
          </a:r>
        </a:p>
      </dsp:txBody>
      <dsp:txXfrm>
        <a:off x="4790094" y="1424509"/>
        <a:ext cx="1362889" cy="908593"/>
      </dsp:txXfrm>
    </dsp:sp>
    <dsp:sp modelId="{95F2653A-A622-42F0-B1D8-3B0AA0FE0098}">
      <dsp:nvSpPr>
        <dsp:cNvPr id="0" name=""/>
        <dsp:cNvSpPr/>
      </dsp:nvSpPr>
      <dsp:spPr>
        <a:xfrm>
          <a:off x="6289272" y="1424509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Market &amp; Music Series</a:t>
          </a:r>
        </a:p>
      </dsp:txBody>
      <dsp:txXfrm>
        <a:off x="6743569" y="1424509"/>
        <a:ext cx="1362889" cy="908593"/>
      </dsp:txXfrm>
    </dsp:sp>
    <dsp:sp modelId="{D7158AE9-A84C-4CCF-B1CD-D074726ECE86}">
      <dsp:nvSpPr>
        <dsp:cNvPr id="0" name=""/>
        <dsp:cNvSpPr/>
      </dsp:nvSpPr>
      <dsp:spPr>
        <a:xfrm>
          <a:off x="8242747" y="1424509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January Thaw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Spring Bloom</a:t>
          </a:r>
        </a:p>
      </dsp:txBody>
      <dsp:txXfrm>
        <a:off x="8697044" y="1424509"/>
        <a:ext cx="1362889" cy="908593"/>
      </dsp:txXfrm>
    </dsp:sp>
    <dsp:sp modelId="{59E0A58B-EA5C-442C-A4F7-DA99B4CECAD5}">
      <dsp:nvSpPr>
        <dsp:cNvPr id="0" name=""/>
        <dsp:cNvSpPr/>
      </dsp:nvSpPr>
      <dsp:spPr>
        <a:xfrm>
          <a:off x="1370" y="2579408"/>
          <a:ext cx="2736725" cy="1094690"/>
        </a:xfrm>
        <a:prstGeom prst="chevron">
          <a:avLst/>
        </a:prstGeom>
        <a:solidFill>
          <a:srgbClr val="FFB5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Nutrition, Blood Pressure, &amp; Back Pain</a:t>
          </a:r>
        </a:p>
      </dsp:txBody>
      <dsp:txXfrm>
        <a:off x="548715" y="2579408"/>
        <a:ext cx="1642035" cy="1094690"/>
      </dsp:txXfrm>
    </dsp:sp>
    <dsp:sp modelId="{6F7F39E2-84A0-45E2-B541-F546E96FA9DB}">
      <dsp:nvSpPr>
        <dsp:cNvPr id="0" name=""/>
        <dsp:cNvSpPr/>
      </dsp:nvSpPr>
      <dsp:spPr>
        <a:xfrm>
          <a:off x="2382322" y="2672457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Health Coaching</a:t>
          </a:r>
        </a:p>
      </dsp:txBody>
      <dsp:txXfrm>
        <a:off x="2836619" y="2672457"/>
        <a:ext cx="1362889" cy="908593"/>
      </dsp:txXfrm>
    </dsp:sp>
    <dsp:sp modelId="{B04EA751-CF64-4C38-9035-CB3BE0402084}">
      <dsp:nvSpPr>
        <dsp:cNvPr id="0" name=""/>
        <dsp:cNvSpPr/>
      </dsp:nvSpPr>
      <dsp:spPr>
        <a:xfrm>
          <a:off x="4335797" y="2672457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Classes</a:t>
          </a:r>
        </a:p>
      </dsp:txBody>
      <dsp:txXfrm>
        <a:off x="4790094" y="2672457"/>
        <a:ext cx="1362889" cy="908593"/>
      </dsp:txXfrm>
    </dsp:sp>
    <dsp:sp modelId="{5EF45248-8765-4CA4-9BF5-9E1DC9C87635}">
      <dsp:nvSpPr>
        <dsp:cNvPr id="0" name=""/>
        <dsp:cNvSpPr/>
      </dsp:nvSpPr>
      <dsp:spPr>
        <a:xfrm>
          <a:off x="6289272" y="2672457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Challenges</a:t>
          </a:r>
        </a:p>
      </dsp:txBody>
      <dsp:txXfrm>
        <a:off x="6743569" y="2672457"/>
        <a:ext cx="1362889" cy="908593"/>
      </dsp:txXfrm>
    </dsp:sp>
    <dsp:sp modelId="{A167819B-319C-415C-B39E-3D9F8A0A89A3}">
      <dsp:nvSpPr>
        <dsp:cNvPr id="0" name=""/>
        <dsp:cNvSpPr/>
      </dsp:nvSpPr>
      <dsp:spPr>
        <a:xfrm>
          <a:off x="8242747" y="2672457"/>
          <a:ext cx="2271482" cy="90859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Lunch &amp; Learns</a:t>
          </a:r>
        </a:p>
      </dsp:txBody>
      <dsp:txXfrm>
        <a:off x="8697044" y="2672457"/>
        <a:ext cx="1362889" cy="908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0.73342</cdr:x>
      <cdr:y>0</cdr:y>
    </cdr:from>
    <cdr:to>
      <cdr:x>1</cdr:x>
      <cdr:y>0.10032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F3A51C7-AF02-7B97-743F-5754F90D9759}"/>
            </a:ext>
          </a:extLst>
        </cdr:cNvPr>
        <cdr:cNvSpPr txBox="1"/>
      </cdr:nvSpPr>
      <cdr:spPr>
        <a:xfrm xmlns:a="http://schemas.openxmlformats.org/drawingml/2006/main">
          <a:off x="8345733" y="0"/>
          <a:ext cx="303346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dirty="0"/>
            <a:t>Indicates risk – lower is better</a:t>
          </a:r>
        </a:p>
        <a:p xmlns:a="http://schemas.openxmlformats.org/drawingml/2006/main">
          <a:pPr algn="r"/>
          <a:r>
            <a:rPr lang="en-US" sz="1600" dirty="0"/>
            <a:t> = Bright spot</a:t>
          </a:r>
        </a:p>
      </cdr:txBody>
    </cdr:sp>
  </cdr:relSizeAnchor>
  <cdr:relSizeAnchor xmlns:cdr="http://schemas.openxmlformats.org/drawingml/2006/chartDrawing">
    <cdr:from>
      <cdr:x>0.39004</cdr:x>
      <cdr:y>0.42796</cdr:y>
    </cdr:from>
    <cdr:to>
      <cdr:x>0.47054</cdr:x>
      <cdr:y>0.5851</cdr:y>
    </cdr:to>
    <cdr:pic>
      <cdr:nvPicPr>
        <cdr:cNvPr id="3" name="Graphic 2" descr="Dim (Medium Sun) outline">
          <a:extLst xmlns:a="http://schemas.openxmlformats.org/drawingml/2006/main">
            <a:ext uri="{FF2B5EF4-FFF2-40B4-BE49-F238E27FC236}">
              <a16:creationId xmlns:a16="http://schemas.microsoft.com/office/drawing/2014/main" id="{A89B03D6-B11F-50E1-64C7-E776E158362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4438318" y="2494627"/>
          <a:ext cx="916004" cy="916004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0.7602</cdr:x>
      <cdr:y>0</cdr:y>
    </cdr:from>
    <cdr:to>
      <cdr:x>1</cdr:x>
      <cdr:y>0.10032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F3A51C7-AF02-7B97-743F-5754F90D9759}"/>
            </a:ext>
          </a:extLst>
        </cdr:cNvPr>
        <cdr:cNvSpPr txBox="1"/>
      </cdr:nvSpPr>
      <cdr:spPr>
        <a:xfrm xmlns:a="http://schemas.openxmlformats.org/drawingml/2006/main">
          <a:off x="8650468" y="0"/>
          <a:ext cx="2728732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dirty="0"/>
            <a:t>Indicates risk – lower is better</a:t>
          </a:r>
        </a:p>
        <a:p xmlns:a="http://schemas.openxmlformats.org/drawingml/2006/main">
          <a:pPr algn="r"/>
          <a:r>
            <a:rPr lang="en-US" sz="1600" dirty="0"/>
            <a:t>= Bright spot</a:t>
          </a:r>
        </a:p>
      </cdr:txBody>
    </cdr:sp>
  </cdr:relSizeAnchor>
  <cdr:relSizeAnchor xmlns:cdr="http://schemas.openxmlformats.org/drawingml/2006/chartDrawing">
    <cdr:from>
      <cdr:x>0.46894</cdr:x>
      <cdr:y>0.14606</cdr:y>
    </cdr:from>
    <cdr:to>
      <cdr:x>0.54944</cdr:x>
      <cdr:y>0.3032</cdr:y>
    </cdr:to>
    <cdr:pic>
      <cdr:nvPicPr>
        <cdr:cNvPr id="3" name="Graphic 1" descr="Dim (Medium Sun) outline">
          <a:extLst xmlns:a="http://schemas.openxmlformats.org/drawingml/2006/main">
            <a:ext uri="{FF2B5EF4-FFF2-40B4-BE49-F238E27FC236}">
              <a16:creationId xmlns:a16="http://schemas.microsoft.com/office/drawing/2014/main" id="{056F3867-CEFE-FC73-9794-5132E4A583D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336142" y="851380"/>
          <a:ext cx="916004" cy="91600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0.85273</cdr:x>
      <cdr:y>0.0282</cdr:y>
    </cdr:from>
    <cdr:to>
      <cdr:x>0.89792</cdr:x>
      <cdr:y>0.11642</cdr:y>
    </cdr:to>
    <cdr:pic>
      <cdr:nvPicPr>
        <cdr:cNvPr id="4" name="Graphic 2" descr="Dim (Medium Sun) outline">
          <a:extLst xmlns:a="http://schemas.openxmlformats.org/drawingml/2006/main">
            <a:ext uri="{FF2B5EF4-FFF2-40B4-BE49-F238E27FC236}">
              <a16:creationId xmlns:a16="http://schemas.microsoft.com/office/drawing/2014/main" id="{A89B03D6-B11F-50E1-64C7-E776E158362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9703334" y="164399"/>
          <a:ext cx="514228" cy="514228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0.76276</cdr:x>
      <cdr:y>0</cdr:y>
    </cdr:from>
    <cdr:to>
      <cdr:x>0.99617</cdr:x>
      <cdr:y>0.10032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F3A51C7-AF02-7B97-743F-5754F90D9759}"/>
            </a:ext>
          </a:extLst>
        </cdr:cNvPr>
        <cdr:cNvSpPr txBox="1"/>
      </cdr:nvSpPr>
      <cdr:spPr>
        <a:xfrm xmlns:a="http://schemas.openxmlformats.org/drawingml/2006/main">
          <a:off x="8679599" y="0"/>
          <a:ext cx="265601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dirty="0"/>
            <a:t>Indicates risk – lower is better</a:t>
          </a:r>
        </a:p>
        <a:p xmlns:a="http://schemas.openxmlformats.org/drawingml/2006/main">
          <a:pPr algn="r"/>
          <a:r>
            <a:rPr lang="en-US" sz="1600" dirty="0"/>
            <a:t> = Bright spot</a:t>
          </a:r>
        </a:p>
      </cdr:txBody>
    </cdr:sp>
  </cdr:relSizeAnchor>
  <cdr:relSizeAnchor xmlns:cdr="http://schemas.openxmlformats.org/drawingml/2006/chartDrawing">
    <cdr:from>
      <cdr:x>0.66626</cdr:x>
      <cdr:y>0.37108</cdr:y>
    </cdr:from>
    <cdr:to>
      <cdr:x>0.74627</cdr:x>
      <cdr:y>0.52727</cdr:y>
    </cdr:to>
    <cdr:pic>
      <cdr:nvPicPr>
        <cdr:cNvPr id="3" name="Graphic 1" descr="Dim (Medium Sun) outline">
          <a:extLst xmlns:a="http://schemas.openxmlformats.org/drawingml/2006/main">
            <a:ext uri="{FF2B5EF4-FFF2-40B4-BE49-F238E27FC236}">
              <a16:creationId xmlns:a16="http://schemas.microsoft.com/office/drawing/2014/main" id="{4D81673F-2C8C-3684-BA91-847544A7107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7581502" y="2163090"/>
          <a:ext cx="910424" cy="91042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0.84958</cdr:x>
      <cdr:y>0.02866</cdr:y>
    </cdr:from>
    <cdr:to>
      <cdr:x>0.89477</cdr:x>
      <cdr:y>0.11688</cdr:y>
    </cdr:to>
    <cdr:pic>
      <cdr:nvPicPr>
        <cdr:cNvPr id="4" name="Graphic 2" descr="Dim (Medium Sun) outline">
          <a:extLst xmlns:a="http://schemas.openxmlformats.org/drawingml/2006/main">
            <a:ext uri="{FF2B5EF4-FFF2-40B4-BE49-F238E27FC236}">
              <a16:creationId xmlns:a16="http://schemas.microsoft.com/office/drawing/2014/main" id="{8DCC69B6-EF52-19AC-25AE-CDC426229F1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9667507" y="167073"/>
          <a:ext cx="514228" cy="51422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81A48-0062-449B-807D-1F200DFF68F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2838B-5893-453B-A1B2-3D4824D7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3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17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3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71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9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1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59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5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63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15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702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A157F-33AE-416A-BADB-A960806B848F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208F0-3296-4B8A-BC77-8DF636634E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40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6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2F0518-8F67-7E14-6509-ADAFC4602BF1}"/>
              </a:ext>
            </a:extLst>
          </p:cNvPr>
          <p:cNvSpPr txBox="1"/>
          <p:nvPr/>
        </p:nvSpPr>
        <p:spPr>
          <a:xfrm>
            <a:off x="712221" y="3967481"/>
            <a:ext cx="78336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Wellness &amp; Health at Macalester</a:t>
            </a:r>
          </a:p>
          <a:p>
            <a:pPr defTabSz="457200"/>
            <a:r>
              <a:rPr lang="en-US" sz="2400" b="1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Kelly Fang</a:t>
            </a:r>
          </a:p>
          <a:p>
            <a:pPr defTabSz="457200"/>
            <a:r>
              <a:rPr lang="en-US" sz="2400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WHAM Co-Chair, Wellness Coach and</a:t>
            </a:r>
          </a:p>
          <a:p>
            <a:pPr defTabSz="457200"/>
            <a:r>
              <a:rPr lang="en-US" sz="2400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Senior Well-being Program Manager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F4BA3432-08D7-527C-DBDF-FD248A065E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61" y="803585"/>
            <a:ext cx="9776895" cy="2086935"/>
          </a:xfrm>
          <a:prstGeom prst="rect">
            <a:avLst/>
          </a:prstGeom>
        </p:spPr>
      </p:pic>
      <p:sp>
        <p:nvSpPr>
          <p:cNvPr id="7" name="Right Triangle 6">
            <a:extLst>
              <a:ext uri="{FF2B5EF4-FFF2-40B4-BE49-F238E27FC236}">
                <a16:creationId xmlns:a16="http://schemas.microsoft.com/office/drawing/2014/main" id="{5C6F78B1-D822-390B-880A-E1F359DACA61}"/>
              </a:ext>
            </a:extLst>
          </p:cNvPr>
          <p:cNvSpPr/>
          <p:nvPr/>
        </p:nvSpPr>
        <p:spPr>
          <a:xfrm rot="16200000">
            <a:off x="8591615" y="2786058"/>
            <a:ext cx="3210560" cy="3302000"/>
          </a:xfrm>
          <a:prstGeom prst="rtTriangle">
            <a:avLst/>
          </a:prstGeom>
          <a:solidFill>
            <a:srgbClr val="FFC0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56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99A496-5600-ACB3-6A14-222C707D69C9}"/>
              </a:ext>
            </a:extLst>
          </p:cNvPr>
          <p:cNvSpPr txBox="1"/>
          <p:nvPr/>
        </p:nvSpPr>
        <p:spPr>
          <a:xfrm>
            <a:off x="1058996" y="663442"/>
            <a:ext cx="432259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48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WELLNESS REWARD REMINDER</a:t>
            </a:r>
          </a:p>
          <a:p>
            <a:pPr algn="ctr" defTabSz="457200"/>
            <a:endParaRPr lang="en-US" sz="4800" b="1" dirty="0">
              <a:solidFill>
                <a:srgbClr val="01426A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pPr algn="ctr" defTabSz="457200"/>
            <a:r>
              <a:rPr lang="en-US" sz="4000" b="1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Deadline October 31, 2023</a:t>
            </a:r>
          </a:p>
        </p:txBody>
      </p:sp>
      <p:pic>
        <p:nvPicPr>
          <p:cNvPr id="6" name="Graphic 5" descr="Alarm clock with solid fill">
            <a:extLst>
              <a:ext uri="{FF2B5EF4-FFF2-40B4-BE49-F238E27FC236}">
                <a16:creationId xmlns:a16="http://schemas.microsoft.com/office/drawing/2014/main" id="{A8D2CAE6-785B-0FE0-023B-0B0294E26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0407" y="1096289"/>
            <a:ext cx="3470975" cy="3470975"/>
          </a:xfrm>
          <a:prstGeom prst="rect">
            <a:avLst/>
          </a:prstGeom>
        </p:spPr>
      </p:pic>
      <p:sp>
        <p:nvSpPr>
          <p:cNvPr id="7" name="Right Triangle 6">
            <a:extLst>
              <a:ext uri="{FF2B5EF4-FFF2-40B4-BE49-F238E27FC236}">
                <a16:creationId xmlns:a16="http://schemas.microsoft.com/office/drawing/2014/main" id="{78949936-A31F-B822-0FAE-370288261C05}"/>
              </a:ext>
            </a:extLst>
          </p:cNvPr>
          <p:cNvSpPr/>
          <p:nvPr/>
        </p:nvSpPr>
        <p:spPr>
          <a:xfrm rot="16200000">
            <a:off x="8591615" y="2786058"/>
            <a:ext cx="3210560" cy="3302000"/>
          </a:xfrm>
          <a:prstGeom prst="rtTriangle">
            <a:avLst/>
          </a:prstGeom>
          <a:solidFill>
            <a:srgbClr val="FFC0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01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1DCA78-18AF-137B-DA34-E189D275C53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Rockwell" panose="02060603020205020403" pitchFamily="18" charset="0"/>
              </a:rPr>
              <a:t>2023 Wellness Incentive Reminder</a:t>
            </a:r>
          </a:p>
          <a:p>
            <a:pPr algn="ctr"/>
            <a:r>
              <a:rPr lang="en-US" sz="2800" dirty="0">
                <a:latin typeface="Rockwell" panose="02060603020205020403" pitchFamily="18" charset="0"/>
              </a:rPr>
              <a:t>Available to Health Plan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39ED-BBCE-B09F-9CD3-257BA0C25163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39249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rgbClr val="FFB5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A0A80F16-0490-331A-AB9D-6314731F9359}"/>
              </a:ext>
            </a:extLst>
          </p:cNvPr>
          <p:cNvGraphicFramePr/>
          <p:nvPr/>
        </p:nvGraphicFramePr>
        <p:xfrm>
          <a:off x="0" y="2523355"/>
          <a:ext cx="6468177" cy="286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8E68F0B-CEA3-1DBB-CAEE-33070EC85CEF}"/>
              </a:ext>
            </a:extLst>
          </p:cNvPr>
          <p:cNvSpPr/>
          <p:nvPr/>
        </p:nvSpPr>
        <p:spPr>
          <a:xfrm>
            <a:off x="7899400" y="2764315"/>
            <a:ext cx="3454400" cy="216408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784DEEA-74D1-59F9-D9C9-189B9E5FD41E}"/>
              </a:ext>
            </a:extLst>
          </p:cNvPr>
          <p:cNvSpPr/>
          <p:nvPr/>
        </p:nvSpPr>
        <p:spPr>
          <a:xfrm>
            <a:off x="10302240" y="4307840"/>
            <a:ext cx="436880" cy="3962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C24EB2-D409-8A1F-7FFA-7EAAB712A4D0}"/>
              </a:ext>
            </a:extLst>
          </p:cNvPr>
          <p:cNvSpPr/>
          <p:nvPr/>
        </p:nvSpPr>
        <p:spPr>
          <a:xfrm>
            <a:off x="10609580" y="4305698"/>
            <a:ext cx="436880" cy="396240"/>
          </a:xfrm>
          <a:prstGeom prst="ellipse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E9FDF0-A0CA-94E9-9F73-BEF77883BFC7}"/>
              </a:ext>
            </a:extLst>
          </p:cNvPr>
          <p:cNvSpPr txBox="1"/>
          <p:nvPr/>
        </p:nvSpPr>
        <p:spPr>
          <a:xfrm>
            <a:off x="8122920" y="3846355"/>
            <a:ext cx="2923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1234   5678   9101  2345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54FA52-167D-1225-F91B-8A032B29AAE2}"/>
              </a:ext>
            </a:extLst>
          </p:cNvPr>
          <p:cNvSpPr txBox="1"/>
          <p:nvPr/>
        </p:nvSpPr>
        <p:spPr>
          <a:xfrm>
            <a:off x="8122919" y="2920052"/>
            <a:ext cx="1403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Mastercard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1A5FE8-FD9A-1366-203A-45064313A508}"/>
              </a:ext>
            </a:extLst>
          </p:cNvPr>
          <p:cNvSpPr txBox="1"/>
          <p:nvPr/>
        </p:nvSpPr>
        <p:spPr>
          <a:xfrm>
            <a:off x="8175600" y="4493742"/>
            <a:ext cx="2524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YOUR NAME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58AEA3-3E40-47D7-F581-E649F092D84B}"/>
              </a:ext>
            </a:extLst>
          </p:cNvPr>
          <p:cNvSpPr txBox="1"/>
          <p:nvPr/>
        </p:nvSpPr>
        <p:spPr>
          <a:xfrm>
            <a:off x="9904299" y="2821687"/>
            <a:ext cx="1142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B500"/>
                </a:solidFill>
              </a:rPr>
              <a:t>$150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C13440-AD93-A6E6-EA50-79AB91AF83C2}"/>
              </a:ext>
            </a:extLst>
          </p:cNvPr>
          <p:cNvSpPr txBox="1"/>
          <p:nvPr/>
        </p:nvSpPr>
        <p:spPr>
          <a:xfrm>
            <a:off x="1096877" y="2627664"/>
            <a:ext cx="36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19166E-DA7C-C054-31DD-770167C27D61}"/>
              </a:ext>
            </a:extLst>
          </p:cNvPr>
          <p:cNvSpPr txBox="1"/>
          <p:nvPr/>
        </p:nvSpPr>
        <p:spPr>
          <a:xfrm>
            <a:off x="1105967" y="4706748"/>
            <a:ext cx="36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CF24F1-5044-F1AB-29E7-4D58307082C1}"/>
              </a:ext>
            </a:extLst>
          </p:cNvPr>
          <p:cNvSpPr txBox="1"/>
          <p:nvPr/>
        </p:nvSpPr>
        <p:spPr>
          <a:xfrm>
            <a:off x="1096877" y="3680823"/>
            <a:ext cx="36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" name="Equals 29">
            <a:extLst>
              <a:ext uri="{FF2B5EF4-FFF2-40B4-BE49-F238E27FC236}">
                <a16:creationId xmlns:a16="http://schemas.microsoft.com/office/drawing/2014/main" id="{B2F79410-30E4-B0E5-AA6E-0A5C11F3E5FD}"/>
              </a:ext>
            </a:extLst>
          </p:cNvPr>
          <p:cNvSpPr/>
          <p:nvPr/>
        </p:nvSpPr>
        <p:spPr>
          <a:xfrm>
            <a:off x="6211085" y="3566334"/>
            <a:ext cx="995157" cy="732631"/>
          </a:xfrm>
          <a:prstGeom prst="mathEqual">
            <a:avLst/>
          </a:prstGeom>
          <a:solidFill>
            <a:srgbClr val="FFB5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B500"/>
                </a:solidFill>
              </a:ln>
              <a:solidFill>
                <a:srgbClr val="FFB5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71B65F-A2FB-2BFC-B32C-7E190C249DEC}"/>
              </a:ext>
            </a:extLst>
          </p:cNvPr>
          <p:cNvSpPr txBox="1"/>
          <p:nvPr/>
        </p:nvSpPr>
        <p:spPr>
          <a:xfrm>
            <a:off x="1363866" y="1762583"/>
            <a:ext cx="4362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 Only</a:t>
            </a:r>
          </a:p>
        </p:txBody>
      </p:sp>
    </p:spTree>
    <p:extLst>
      <p:ext uri="{BB962C8B-B14F-4D97-AF65-F5344CB8AC3E}">
        <p14:creationId xmlns:p14="http://schemas.microsoft.com/office/powerpoint/2010/main" val="13253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1DCA78-18AF-137B-DA34-E189D275C53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Rockwell" panose="02060603020205020403" pitchFamily="18" charset="0"/>
              </a:rPr>
              <a:t>2023 Wellness Incentive Reminder</a:t>
            </a:r>
          </a:p>
          <a:p>
            <a:pPr algn="ctr"/>
            <a:r>
              <a:rPr lang="en-US" sz="2800" dirty="0">
                <a:latin typeface="Rockwell" panose="02060603020205020403" pitchFamily="18" charset="0"/>
              </a:rPr>
              <a:t>Available to Health Plan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39ED-BBCE-B09F-9CD3-257BA0C25163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39249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rgbClr val="FFB5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8E68F0B-CEA3-1DBB-CAEE-33070EC85CEF}"/>
              </a:ext>
            </a:extLst>
          </p:cNvPr>
          <p:cNvSpPr/>
          <p:nvPr/>
        </p:nvSpPr>
        <p:spPr>
          <a:xfrm>
            <a:off x="7899400" y="2754690"/>
            <a:ext cx="3454400" cy="216408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784DEEA-74D1-59F9-D9C9-189B9E5FD41E}"/>
              </a:ext>
            </a:extLst>
          </p:cNvPr>
          <p:cNvSpPr/>
          <p:nvPr/>
        </p:nvSpPr>
        <p:spPr>
          <a:xfrm>
            <a:off x="10302240" y="4298215"/>
            <a:ext cx="436880" cy="3962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C24EB2-D409-8A1F-7FFA-7EAAB712A4D0}"/>
              </a:ext>
            </a:extLst>
          </p:cNvPr>
          <p:cNvSpPr/>
          <p:nvPr/>
        </p:nvSpPr>
        <p:spPr>
          <a:xfrm>
            <a:off x="10609580" y="4296073"/>
            <a:ext cx="436880" cy="396240"/>
          </a:xfrm>
          <a:prstGeom prst="ellipse">
            <a:avLst/>
          </a:prstGeom>
          <a:solidFill>
            <a:srgbClr val="FFC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E9FDF0-A0CA-94E9-9F73-BEF77883BFC7}"/>
              </a:ext>
            </a:extLst>
          </p:cNvPr>
          <p:cNvSpPr txBox="1"/>
          <p:nvPr/>
        </p:nvSpPr>
        <p:spPr>
          <a:xfrm>
            <a:off x="8122920" y="3836730"/>
            <a:ext cx="2923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1234   5678   9101  2345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54FA52-167D-1225-F91B-8A032B29AAE2}"/>
              </a:ext>
            </a:extLst>
          </p:cNvPr>
          <p:cNvSpPr txBox="1"/>
          <p:nvPr/>
        </p:nvSpPr>
        <p:spPr>
          <a:xfrm>
            <a:off x="8122919" y="2910427"/>
            <a:ext cx="1403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Mastercard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1A5FE8-FD9A-1366-203A-45064313A508}"/>
              </a:ext>
            </a:extLst>
          </p:cNvPr>
          <p:cNvSpPr txBox="1"/>
          <p:nvPr/>
        </p:nvSpPr>
        <p:spPr>
          <a:xfrm>
            <a:off x="8175600" y="4484117"/>
            <a:ext cx="2524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YOUR NAME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58AEA3-3E40-47D7-F581-E649F092D84B}"/>
              </a:ext>
            </a:extLst>
          </p:cNvPr>
          <p:cNvSpPr txBox="1"/>
          <p:nvPr/>
        </p:nvSpPr>
        <p:spPr>
          <a:xfrm>
            <a:off x="9904299" y="2812062"/>
            <a:ext cx="1142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B500"/>
                </a:solidFill>
              </a:rPr>
              <a:t>$300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C13440-AD93-A6E6-EA50-79AB91AF83C2}"/>
              </a:ext>
            </a:extLst>
          </p:cNvPr>
          <p:cNvSpPr txBox="1"/>
          <p:nvPr/>
        </p:nvSpPr>
        <p:spPr>
          <a:xfrm>
            <a:off x="1096877" y="2627664"/>
            <a:ext cx="365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19166E-DA7C-C054-31DD-770167C27D61}"/>
              </a:ext>
            </a:extLst>
          </p:cNvPr>
          <p:cNvSpPr txBox="1"/>
          <p:nvPr/>
        </p:nvSpPr>
        <p:spPr>
          <a:xfrm>
            <a:off x="1105967" y="4706748"/>
            <a:ext cx="365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CF24F1-5044-F1AB-29E7-4D58307082C1}"/>
              </a:ext>
            </a:extLst>
          </p:cNvPr>
          <p:cNvSpPr txBox="1"/>
          <p:nvPr/>
        </p:nvSpPr>
        <p:spPr>
          <a:xfrm>
            <a:off x="1096877" y="3680823"/>
            <a:ext cx="365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" name="Equals 29">
            <a:extLst>
              <a:ext uri="{FF2B5EF4-FFF2-40B4-BE49-F238E27FC236}">
                <a16:creationId xmlns:a16="http://schemas.microsoft.com/office/drawing/2014/main" id="{B2F79410-30E4-B0E5-AA6E-0A5C11F3E5FD}"/>
              </a:ext>
            </a:extLst>
          </p:cNvPr>
          <p:cNvSpPr/>
          <p:nvPr/>
        </p:nvSpPr>
        <p:spPr>
          <a:xfrm>
            <a:off x="6320810" y="3514562"/>
            <a:ext cx="995157" cy="732631"/>
          </a:xfrm>
          <a:prstGeom prst="mathEqual">
            <a:avLst/>
          </a:prstGeom>
          <a:solidFill>
            <a:srgbClr val="FFB5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B500"/>
                </a:solidFill>
              </a:ln>
              <a:solidFill>
                <a:srgbClr val="FFB5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71B65F-A2FB-2BFC-B32C-7E190C249DEC}"/>
              </a:ext>
            </a:extLst>
          </p:cNvPr>
          <p:cNvSpPr txBox="1"/>
          <p:nvPr/>
        </p:nvSpPr>
        <p:spPr>
          <a:xfrm>
            <a:off x="-150251" y="2627664"/>
            <a:ext cx="235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90EFA6A-EFD1-8C83-6F89-8D0147DB4F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8321912"/>
              </p:ext>
            </p:extLst>
          </p:nvPr>
        </p:nvGraphicFramePr>
        <p:xfrm>
          <a:off x="1220454" y="4162638"/>
          <a:ext cx="5168766" cy="1557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14E4058-8D0A-2C77-B059-430FCD4D7D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8234341"/>
              </p:ext>
            </p:extLst>
          </p:nvPr>
        </p:nvGraphicFramePr>
        <p:xfrm>
          <a:off x="1239386" y="2095577"/>
          <a:ext cx="5168766" cy="1557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5F7CF1A-A5E7-80A7-52F0-253BADF1D449}"/>
              </a:ext>
            </a:extLst>
          </p:cNvPr>
          <p:cNvSpPr txBox="1"/>
          <p:nvPr/>
        </p:nvSpPr>
        <p:spPr>
          <a:xfrm>
            <a:off x="-150251" y="4526017"/>
            <a:ext cx="235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Spouse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Partner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E8940-CB8B-7F3D-CB50-58339620DC78}"/>
              </a:ext>
            </a:extLst>
          </p:cNvPr>
          <p:cNvSpPr txBox="1"/>
          <p:nvPr/>
        </p:nvSpPr>
        <p:spPr>
          <a:xfrm>
            <a:off x="2076511" y="2135772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3B2838-4C52-B066-4677-BBDE748F4FB8}"/>
              </a:ext>
            </a:extLst>
          </p:cNvPr>
          <p:cNvSpPr txBox="1"/>
          <p:nvPr/>
        </p:nvSpPr>
        <p:spPr>
          <a:xfrm>
            <a:off x="2076510" y="2709797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3BE467-9F83-D03B-4161-47846D1C8F12}"/>
              </a:ext>
            </a:extLst>
          </p:cNvPr>
          <p:cNvSpPr txBox="1"/>
          <p:nvPr/>
        </p:nvSpPr>
        <p:spPr>
          <a:xfrm>
            <a:off x="2066884" y="3276666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9E9FAA-BA34-974E-28F2-14344D5643B7}"/>
              </a:ext>
            </a:extLst>
          </p:cNvPr>
          <p:cNvSpPr txBox="1"/>
          <p:nvPr/>
        </p:nvSpPr>
        <p:spPr>
          <a:xfrm>
            <a:off x="2060109" y="4222694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0EEB0B-4119-C360-95BF-33AD4A1EB32B}"/>
              </a:ext>
            </a:extLst>
          </p:cNvPr>
          <p:cNvSpPr txBox="1"/>
          <p:nvPr/>
        </p:nvSpPr>
        <p:spPr>
          <a:xfrm>
            <a:off x="2045402" y="4769566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2B9738-7C73-8EE3-1FDB-6C0AD53A97E3}"/>
              </a:ext>
            </a:extLst>
          </p:cNvPr>
          <p:cNvSpPr txBox="1"/>
          <p:nvPr/>
        </p:nvSpPr>
        <p:spPr>
          <a:xfrm>
            <a:off x="2055027" y="5325597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1" name="Plus Sign 20">
            <a:extLst>
              <a:ext uri="{FF2B5EF4-FFF2-40B4-BE49-F238E27FC236}">
                <a16:creationId xmlns:a16="http://schemas.microsoft.com/office/drawing/2014/main" id="{3A35BB13-D243-31CA-77EF-FC0180DD0564}"/>
              </a:ext>
            </a:extLst>
          </p:cNvPr>
          <p:cNvSpPr/>
          <p:nvPr/>
        </p:nvSpPr>
        <p:spPr>
          <a:xfrm>
            <a:off x="797538" y="3673666"/>
            <a:ext cx="431733" cy="452241"/>
          </a:xfrm>
          <a:prstGeom prst="mathPlus">
            <a:avLst/>
          </a:prstGeom>
          <a:solidFill>
            <a:srgbClr val="FFB5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B500"/>
                </a:solidFill>
              </a:ln>
              <a:solidFill>
                <a:srgbClr val="FFB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95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1DCA78-18AF-137B-DA34-E189D275C53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Rockwell" panose="02060603020205020403" pitchFamily="18" charset="0"/>
              </a:rPr>
              <a:t>Change for 2024</a:t>
            </a:r>
          </a:p>
          <a:p>
            <a:pPr algn="ctr"/>
            <a:r>
              <a:rPr lang="en-US" sz="2800" dirty="0">
                <a:latin typeface="Rockwell" panose="02060603020205020403" pitchFamily="18" charset="0"/>
              </a:rPr>
              <a:t>Employee and Spouse/Partner can each earn their own reward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39ED-BBCE-B09F-9CD3-257BA0C25163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39249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rgbClr val="FFB5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96361F-CCF9-33C1-FF7A-1A4A83195BB3}"/>
              </a:ext>
            </a:extLst>
          </p:cNvPr>
          <p:cNvGrpSpPr/>
          <p:nvPr/>
        </p:nvGrpSpPr>
        <p:grpSpPr>
          <a:xfrm>
            <a:off x="8041908" y="1940239"/>
            <a:ext cx="2910705" cy="1846921"/>
            <a:chOff x="7899400" y="2754690"/>
            <a:chExt cx="3454400" cy="216408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E68F0B-CEA3-1DBB-CAEE-33070EC85CEF}"/>
                </a:ext>
              </a:extLst>
            </p:cNvPr>
            <p:cNvSpPr/>
            <p:nvPr/>
          </p:nvSpPr>
          <p:spPr>
            <a:xfrm>
              <a:off x="7899400" y="2754690"/>
              <a:ext cx="3454400" cy="216408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784DEEA-74D1-59F9-D9C9-189B9E5FD41E}"/>
                </a:ext>
              </a:extLst>
            </p:cNvPr>
            <p:cNvSpPr/>
            <p:nvPr/>
          </p:nvSpPr>
          <p:spPr>
            <a:xfrm>
              <a:off x="10302240" y="4298215"/>
              <a:ext cx="436880" cy="3962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C24EB2-D409-8A1F-7FFA-7EAAB712A4D0}"/>
                </a:ext>
              </a:extLst>
            </p:cNvPr>
            <p:cNvSpPr/>
            <p:nvPr/>
          </p:nvSpPr>
          <p:spPr>
            <a:xfrm>
              <a:off x="10609580" y="4296073"/>
              <a:ext cx="436880" cy="396240"/>
            </a:xfrm>
            <a:prstGeom prst="ellipse">
              <a:avLst/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E9FDF0-A0CA-94E9-9F73-BEF77883BFC7}"/>
                </a:ext>
              </a:extLst>
            </p:cNvPr>
            <p:cNvSpPr txBox="1"/>
            <p:nvPr/>
          </p:nvSpPr>
          <p:spPr>
            <a:xfrm>
              <a:off x="8122920" y="3836731"/>
              <a:ext cx="2923540" cy="360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  <a:latin typeface="Rockwell" panose="02060603020205020403" pitchFamily="18" charset="0"/>
                </a:rPr>
                <a:t>1234   5678   9101  2345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54FA52-167D-1225-F91B-8A032B29AAE2}"/>
                </a:ext>
              </a:extLst>
            </p:cNvPr>
            <p:cNvSpPr txBox="1"/>
            <p:nvPr/>
          </p:nvSpPr>
          <p:spPr>
            <a:xfrm>
              <a:off x="8122918" y="2910427"/>
              <a:ext cx="1493519" cy="396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Mastercard</a:t>
              </a:r>
              <a:endParaRPr lang="en-US" sz="14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1A5FE8-FD9A-1366-203A-45064313A508}"/>
                </a:ext>
              </a:extLst>
            </p:cNvPr>
            <p:cNvSpPr txBox="1"/>
            <p:nvPr/>
          </p:nvSpPr>
          <p:spPr>
            <a:xfrm>
              <a:off x="8175601" y="4484117"/>
              <a:ext cx="2524354" cy="324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  <a:latin typeface="Rockwell" panose="02060603020205020403" pitchFamily="18" charset="0"/>
                  <a:cs typeface="Times New Roman" panose="02020603050405020304" pitchFamily="18" charset="0"/>
                </a:rPr>
                <a:t>YOUR NAME HERE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558AEA3-3E40-47D7-F581-E649F092D84B}"/>
                </a:ext>
              </a:extLst>
            </p:cNvPr>
            <p:cNvSpPr txBox="1"/>
            <p:nvPr/>
          </p:nvSpPr>
          <p:spPr>
            <a:xfrm>
              <a:off x="9904299" y="2812062"/>
              <a:ext cx="1142161" cy="613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FFB500"/>
                  </a:solidFill>
                </a:rPr>
                <a:t>$150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6C13440-AD93-A6E6-EA50-79AB91AF83C2}"/>
              </a:ext>
            </a:extLst>
          </p:cNvPr>
          <p:cNvSpPr txBox="1"/>
          <p:nvPr/>
        </p:nvSpPr>
        <p:spPr>
          <a:xfrm>
            <a:off x="1096877" y="2627664"/>
            <a:ext cx="365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19166E-DA7C-C054-31DD-770167C27D61}"/>
              </a:ext>
            </a:extLst>
          </p:cNvPr>
          <p:cNvSpPr txBox="1"/>
          <p:nvPr/>
        </p:nvSpPr>
        <p:spPr>
          <a:xfrm>
            <a:off x="1105967" y="4706748"/>
            <a:ext cx="365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CF24F1-5044-F1AB-29E7-4D58307082C1}"/>
              </a:ext>
            </a:extLst>
          </p:cNvPr>
          <p:cNvSpPr txBox="1"/>
          <p:nvPr/>
        </p:nvSpPr>
        <p:spPr>
          <a:xfrm>
            <a:off x="1096877" y="3680823"/>
            <a:ext cx="365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" name="Equals 29">
            <a:extLst>
              <a:ext uri="{FF2B5EF4-FFF2-40B4-BE49-F238E27FC236}">
                <a16:creationId xmlns:a16="http://schemas.microsoft.com/office/drawing/2014/main" id="{B2F79410-30E4-B0E5-AA6E-0A5C11F3E5FD}"/>
              </a:ext>
            </a:extLst>
          </p:cNvPr>
          <p:cNvSpPr/>
          <p:nvPr/>
        </p:nvSpPr>
        <p:spPr>
          <a:xfrm>
            <a:off x="6311759" y="2481217"/>
            <a:ext cx="995157" cy="732631"/>
          </a:xfrm>
          <a:prstGeom prst="mathEqual">
            <a:avLst/>
          </a:prstGeom>
          <a:solidFill>
            <a:srgbClr val="FFB5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B500"/>
                </a:solidFill>
              </a:ln>
              <a:solidFill>
                <a:srgbClr val="FFB5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71B65F-A2FB-2BFC-B32C-7E190C249DEC}"/>
              </a:ext>
            </a:extLst>
          </p:cNvPr>
          <p:cNvSpPr txBox="1"/>
          <p:nvPr/>
        </p:nvSpPr>
        <p:spPr>
          <a:xfrm>
            <a:off x="-150251" y="2627664"/>
            <a:ext cx="235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90EFA6A-EFD1-8C83-6F89-8D0147DB4F28}"/>
              </a:ext>
            </a:extLst>
          </p:cNvPr>
          <p:cNvGraphicFramePr/>
          <p:nvPr/>
        </p:nvGraphicFramePr>
        <p:xfrm>
          <a:off x="1220454" y="4162638"/>
          <a:ext cx="5168766" cy="1557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14E4058-8D0A-2C77-B059-430FCD4D7D59}"/>
              </a:ext>
            </a:extLst>
          </p:cNvPr>
          <p:cNvGraphicFramePr/>
          <p:nvPr/>
        </p:nvGraphicFramePr>
        <p:xfrm>
          <a:off x="1239386" y="2095577"/>
          <a:ext cx="5168766" cy="1557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5F7CF1A-A5E7-80A7-52F0-253BADF1D449}"/>
              </a:ext>
            </a:extLst>
          </p:cNvPr>
          <p:cNvSpPr txBox="1"/>
          <p:nvPr/>
        </p:nvSpPr>
        <p:spPr>
          <a:xfrm>
            <a:off x="-150251" y="4526017"/>
            <a:ext cx="235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Spouse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Partner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E8940-CB8B-7F3D-CB50-58339620DC78}"/>
              </a:ext>
            </a:extLst>
          </p:cNvPr>
          <p:cNvSpPr txBox="1"/>
          <p:nvPr/>
        </p:nvSpPr>
        <p:spPr>
          <a:xfrm>
            <a:off x="2076511" y="2135772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3B2838-4C52-B066-4677-BBDE748F4FB8}"/>
              </a:ext>
            </a:extLst>
          </p:cNvPr>
          <p:cNvSpPr txBox="1"/>
          <p:nvPr/>
        </p:nvSpPr>
        <p:spPr>
          <a:xfrm>
            <a:off x="2076510" y="2709797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3BE467-9F83-D03B-4161-47846D1C8F12}"/>
              </a:ext>
            </a:extLst>
          </p:cNvPr>
          <p:cNvSpPr txBox="1"/>
          <p:nvPr/>
        </p:nvSpPr>
        <p:spPr>
          <a:xfrm>
            <a:off x="2066884" y="3276666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9E9FAA-BA34-974E-28F2-14344D5643B7}"/>
              </a:ext>
            </a:extLst>
          </p:cNvPr>
          <p:cNvSpPr txBox="1"/>
          <p:nvPr/>
        </p:nvSpPr>
        <p:spPr>
          <a:xfrm>
            <a:off x="2060109" y="4222694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0EEB0B-4119-C360-95BF-33AD4A1EB32B}"/>
              </a:ext>
            </a:extLst>
          </p:cNvPr>
          <p:cNvSpPr txBox="1"/>
          <p:nvPr/>
        </p:nvSpPr>
        <p:spPr>
          <a:xfrm>
            <a:off x="2045402" y="4769566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2B9738-7C73-8EE3-1FDB-6C0AD53A97E3}"/>
              </a:ext>
            </a:extLst>
          </p:cNvPr>
          <p:cNvSpPr txBox="1"/>
          <p:nvPr/>
        </p:nvSpPr>
        <p:spPr>
          <a:xfrm>
            <a:off x="2055027" y="5325597"/>
            <a:ext cx="24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" name="Equals 13">
            <a:extLst>
              <a:ext uri="{FF2B5EF4-FFF2-40B4-BE49-F238E27FC236}">
                <a16:creationId xmlns:a16="http://schemas.microsoft.com/office/drawing/2014/main" id="{0B8CE1F2-5731-BF41-6A5D-B2F9C646F26C}"/>
              </a:ext>
            </a:extLst>
          </p:cNvPr>
          <p:cNvSpPr/>
          <p:nvPr/>
        </p:nvSpPr>
        <p:spPr>
          <a:xfrm>
            <a:off x="6311759" y="4639818"/>
            <a:ext cx="995157" cy="732631"/>
          </a:xfrm>
          <a:prstGeom prst="mathEqual">
            <a:avLst/>
          </a:prstGeom>
          <a:solidFill>
            <a:srgbClr val="FFB5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B500"/>
                </a:solidFill>
              </a:ln>
              <a:solidFill>
                <a:srgbClr val="FFB50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01A609-1A26-6A35-415E-09992D2AA604}"/>
              </a:ext>
            </a:extLst>
          </p:cNvPr>
          <p:cNvGrpSpPr/>
          <p:nvPr/>
        </p:nvGrpSpPr>
        <p:grpSpPr>
          <a:xfrm>
            <a:off x="8060841" y="4022435"/>
            <a:ext cx="2910705" cy="1846921"/>
            <a:chOff x="7899400" y="2754690"/>
            <a:chExt cx="3454400" cy="216408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2633A33-29E5-8FFF-B4E3-7A3581433C43}"/>
                </a:ext>
              </a:extLst>
            </p:cNvPr>
            <p:cNvSpPr/>
            <p:nvPr/>
          </p:nvSpPr>
          <p:spPr>
            <a:xfrm>
              <a:off x="7899400" y="2754690"/>
              <a:ext cx="3454400" cy="216408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02F808E-A6AE-E3D0-0D51-1941F67B6E9B}"/>
                </a:ext>
              </a:extLst>
            </p:cNvPr>
            <p:cNvSpPr/>
            <p:nvPr/>
          </p:nvSpPr>
          <p:spPr>
            <a:xfrm>
              <a:off x="10302240" y="4298215"/>
              <a:ext cx="436880" cy="3962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02E19C1-3C2D-0617-4FCE-F24AE0C34AEA}"/>
                </a:ext>
              </a:extLst>
            </p:cNvPr>
            <p:cNvSpPr/>
            <p:nvPr/>
          </p:nvSpPr>
          <p:spPr>
            <a:xfrm>
              <a:off x="10609580" y="4296073"/>
              <a:ext cx="436880" cy="396240"/>
            </a:xfrm>
            <a:prstGeom prst="ellipse">
              <a:avLst/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5F01ADB-4AC1-AA24-C170-E78B854FBC73}"/>
                </a:ext>
              </a:extLst>
            </p:cNvPr>
            <p:cNvSpPr txBox="1"/>
            <p:nvPr/>
          </p:nvSpPr>
          <p:spPr>
            <a:xfrm>
              <a:off x="8122920" y="3836731"/>
              <a:ext cx="2923540" cy="360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  <a:latin typeface="Rockwell" panose="02060603020205020403" pitchFamily="18" charset="0"/>
                </a:rPr>
                <a:t>1234   5678   9101  2345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9135DAC-5B29-7726-A84C-F2C81EE2494D}"/>
                </a:ext>
              </a:extLst>
            </p:cNvPr>
            <p:cNvSpPr txBox="1"/>
            <p:nvPr/>
          </p:nvSpPr>
          <p:spPr>
            <a:xfrm>
              <a:off x="8122918" y="2910427"/>
              <a:ext cx="1493519" cy="396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Mastercard</a:t>
              </a:r>
              <a:endParaRPr lang="en-US" sz="14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F8CB93-4B16-8F2B-155E-22E80293B523}"/>
                </a:ext>
              </a:extLst>
            </p:cNvPr>
            <p:cNvSpPr txBox="1"/>
            <p:nvPr/>
          </p:nvSpPr>
          <p:spPr>
            <a:xfrm>
              <a:off x="8175601" y="4484117"/>
              <a:ext cx="2524354" cy="324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  <a:latin typeface="Rockwell" panose="02060603020205020403" pitchFamily="18" charset="0"/>
                  <a:cs typeface="Times New Roman" panose="02020603050405020304" pitchFamily="18" charset="0"/>
                </a:rPr>
                <a:t>YOUR NAME HERE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444EC5-A6D8-63D0-E09D-1F8D4D0F79F1}"/>
                </a:ext>
              </a:extLst>
            </p:cNvPr>
            <p:cNvSpPr txBox="1"/>
            <p:nvPr/>
          </p:nvSpPr>
          <p:spPr>
            <a:xfrm>
              <a:off x="9904299" y="2812062"/>
              <a:ext cx="1142161" cy="613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FFB500"/>
                  </a:solidFill>
                </a:rPr>
                <a:t>$150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9287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99A496-5600-ACB3-6A14-222C707D69C9}"/>
              </a:ext>
            </a:extLst>
          </p:cNvPr>
          <p:cNvSpPr txBox="1"/>
          <p:nvPr/>
        </p:nvSpPr>
        <p:spPr>
          <a:xfrm>
            <a:off x="906596" y="678682"/>
            <a:ext cx="51894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48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2023 HEALTH</a:t>
            </a:r>
          </a:p>
          <a:p>
            <a:pPr algn="ctr" defTabSz="457200"/>
            <a:r>
              <a:rPr lang="en-US" sz="48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ASSESSMENT</a:t>
            </a:r>
          </a:p>
          <a:p>
            <a:pPr algn="ctr" defTabSz="457200"/>
            <a:r>
              <a:rPr lang="en-US" sz="48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RESULTS</a:t>
            </a:r>
          </a:p>
          <a:p>
            <a:pPr algn="ctr" defTabSz="457200"/>
            <a:endParaRPr lang="en-US" sz="3600" b="1" dirty="0">
              <a:solidFill>
                <a:srgbClr val="01426A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pPr algn="ctr" defTabSz="457200"/>
            <a:r>
              <a:rPr lang="en-US" sz="2800" b="1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Data from </a:t>
            </a:r>
          </a:p>
          <a:p>
            <a:pPr algn="ctr" defTabSz="457200"/>
            <a:r>
              <a:rPr lang="en-US" sz="2800" b="1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January – July 2023</a:t>
            </a:r>
          </a:p>
          <a:p>
            <a:pPr algn="ctr" defTabSz="457200"/>
            <a:r>
              <a:rPr lang="en-US" sz="2800" b="1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N = 242 repeat participants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8949936-A31F-B822-0FAE-370288261C05}"/>
              </a:ext>
            </a:extLst>
          </p:cNvPr>
          <p:cNvSpPr/>
          <p:nvPr/>
        </p:nvSpPr>
        <p:spPr>
          <a:xfrm rot="16200000">
            <a:off x="8591615" y="2786058"/>
            <a:ext cx="3210560" cy="3302000"/>
          </a:xfrm>
          <a:prstGeom prst="rtTriangle">
            <a:avLst/>
          </a:prstGeom>
          <a:solidFill>
            <a:srgbClr val="FFC0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lipboard Mixed with solid fill">
            <a:extLst>
              <a:ext uri="{FF2B5EF4-FFF2-40B4-BE49-F238E27FC236}">
                <a16:creationId xmlns:a16="http://schemas.microsoft.com/office/drawing/2014/main" id="{F6CD78B7-445C-F6DD-FA74-AA518457C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4922" y="1397585"/>
            <a:ext cx="2868384" cy="286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07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594211-FE21-B660-45D5-0D82438666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2970115"/>
              </p:ext>
            </p:extLst>
          </p:nvPr>
        </p:nvGraphicFramePr>
        <p:xfrm>
          <a:off x="417247" y="312402"/>
          <a:ext cx="11357506" cy="5729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F3A51C7-AF02-7B97-743F-5754F90D9759}"/>
              </a:ext>
            </a:extLst>
          </p:cNvPr>
          <p:cNvSpPr txBox="1"/>
          <p:nvPr/>
        </p:nvSpPr>
        <p:spPr>
          <a:xfrm>
            <a:off x="9009246" y="186221"/>
            <a:ext cx="2765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Data shows the percentage </a:t>
            </a:r>
          </a:p>
          <a:p>
            <a:pPr algn="ctr"/>
            <a:r>
              <a:rPr lang="en-US" sz="1600" dirty="0"/>
              <a:t>of our cohort population at risk – lower is better</a:t>
            </a:r>
          </a:p>
        </p:txBody>
      </p:sp>
    </p:spTree>
    <p:extLst>
      <p:ext uri="{BB962C8B-B14F-4D97-AF65-F5344CB8AC3E}">
        <p14:creationId xmlns:p14="http://schemas.microsoft.com/office/powerpoint/2010/main" val="3825523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594211-FE21-B660-45D5-0D82438666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309640"/>
              </p:ext>
            </p:extLst>
          </p:nvPr>
        </p:nvGraphicFramePr>
        <p:xfrm>
          <a:off x="406400" y="213200"/>
          <a:ext cx="11379200" cy="5829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Graphic 2" descr="Dim (Medium Sun) outline">
            <a:extLst>
              <a:ext uri="{FF2B5EF4-FFF2-40B4-BE49-F238E27FC236}">
                <a16:creationId xmlns:a16="http://schemas.microsoft.com/office/drawing/2014/main" id="{A89B03D6-B11F-50E1-64C7-E776E15836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43423" y="380921"/>
            <a:ext cx="514228" cy="51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594211-FE21-B660-45D5-0D82438666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8091618"/>
              </p:ext>
            </p:extLst>
          </p:nvPr>
        </p:nvGraphicFramePr>
        <p:xfrm>
          <a:off x="406400" y="213200"/>
          <a:ext cx="11379200" cy="5829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2378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594211-FE21-B660-45D5-0D82438666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297100"/>
              </p:ext>
            </p:extLst>
          </p:nvPr>
        </p:nvGraphicFramePr>
        <p:xfrm>
          <a:off x="449943" y="208806"/>
          <a:ext cx="11379200" cy="5829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126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D1EB68-3D25-422C-C08C-79D2DF4B8460}"/>
              </a:ext>
            </a:extLst>
          </p:cNvPr>
          <p:cNvSpPr txBox="1">
            <a:spLocks/>
          </p:cNvSpPr>
          <p:nvPr/>
        </p:nvSpPr>
        <p:spPr>
          <a:xfrm>
            <a:off x="838200" y="81453"/>
            <a:ext cx="10515600" cy="91302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Rockwell" panose="02060603020205020403" pitchFamily="18" charset="0"/>
              </a:rPr>
              <a:t>Key Take-Aways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F72E054-8509-0117-9D3F-A6EC565809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9090333"/>
              </p:ext>
            </p:extLst>
          </p:nvPr>
        </p:nvGraphicFramePr>
        <p:xfrm>
          <a:off x="838200" y="1080104"/>
          <a:ext cx="10515600" cy="4697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6372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99A496-5600-ACB3-6A14-222C707D69C9}"/>
              </a:ext>
            </a:extLst>
          </p:cNvPr>
          <p:cNvSpPr txBox="1"/>
          <p:nvPr/>
        </p:nvSpPr>
        <p:spPr>
          <a:xfrm>
            <a:off x="1044481" y="2274838"/>
            <a:ext cx="4322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48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2024 FOCUS AREAS</a:t>
            </a:r>
          </a:p>
          <a:p>
            <a:pPr algn="ctr" defTabSz="457200"/>
            <a:endParaRPr lang="en-US" sz="4800" b="1" dirty="0">
              <a:solidFill>
                <a:srgbClr val="01426A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8949936-A31F-B822-0FAE-370288261C05}"/>
              </a:ext>
            </a:extLst>
          </p:cNvPr>
          <p:cNvSpPr/>
          <p:nvPr/>
        </p:nvSpPr>
        <p:spPr>
          <a:xfrm rot="16200000">
            <a:off x="8591615" y="2786058"/>
            <a:ext cx="3210560" cy="3302000"/>
          </a:xfrm>
          <a:prstGeom prst="rtTriangle">
            <a:avLst/>
          </a:prstGeom>
          <a:solidFill>
            <a:srgbClr val="FFC0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ullseye with solid fill">
            <a:extLst>
              <a:ext uri="{FF2B5EF4-FFF2-40B4-BE49-F238E27FC236}">
                <a16:creationId xmlns:a16="http://schemas.microsoft.com/office/drawing/2014/main" id="{C8F96B1A-1EDF-A2AD-D6AC-23CA14AB1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1354" y="1544765"/>
            <a:ext cx="2868384" cy="286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07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D4539C11-3A98-51C4-DBFF-40D3320E1C56}"/>
              </a:ext>
            </a:extLst>
          </p:cNvPr>
          <p:cNvSpPr/>
          <p:nvPr/>
        </p:nvSpPr>
        <p:spPr>
          <a:xfrm>
            <a:off x="4712970" y="1716129"/>
            <a:ext cx="2766060" cy="3463290"/>
          </a:xfrm>
          <a:prstGeom prst="rightArrow">
            <a:avLst/>
          </a:prstGeom>
          <a:solidFill>
            <a:srgbClr val="FF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5279CAC8-E959-DE6E-0FAF-62AE599B1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976" y="3184037"/>
            <a:ext cx="2116047" cy="45237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13F1C7E-A17C-A7FB-B2C2-7A615C07D8C3}"/>
              </a:ext>
            </a:extLst>
          </p:cNvPr>
          <p:cNvGrpSpPr/>
          <p:nvPr/>
        </p:nvGrpSpPr>
        <p:grpSpPr>
          <a:xfrm>
            <a:off x="1181100" y="1573509"/>
            <a:ext cx="2862519" cy="1145007"/>
            <a:chOff x="-1643867" y="-967658"/>
            <a:chExt cx="2862519" cy="1145007"/>
          </a:xfrm>
          <a:solidFill>
            <a:srgbClr val="01426A"/>
          </a:solidFill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E5A3771B-019D-123B-AD59-B35E4FA06433}"/>
                </a:ext>
              </a:extLst>
            </p:cNvPr>
            <p:cNvSpPr/>
            <p:nvPr/>
          </p:nvSpPr>
          <p:spPr>
            <a:xfrm>
              <a:off x="-1643867" y="-967658"/>
              <a:ext cx="2862519" cy="1145007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Arrow: Chevron 4">
              <a:extLst>
                <a:ext uri="{FF2B5EF4-FFF2-40B4-BE49-F238E27FC236}">
                  <a16:creationId xmlns:a16="http://schemas.microsoft.com/office/drawing/2014/main" id="{7537F0D3-B911-A932-EBD8-A2D1E7DDA4A9}"/>
                </a:ext>
              </a:extLst>
            </p:cNvPr>
            <p:cNvSpPr txBox="1"/>
            <p:nvPr/>
          </p:nvSpPr>
          <p:spPr>
            <a:xfrm>
              <a:off x="-1042137" y="-923276"/>
              <a:ext cx="1639621" cy="10592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020" tIns="16510" rIns="0" bIns="1651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dirty="0"/>
                <a:t>Protection from Harm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36C86B-68F8-6A36-B134-FF33CF0ABDD6}"/>
              </a:ext>
            </a:extLst>
          </p:cNvPr>
          <p:cNvGrpSpPr/>
          <p:nvPr/>
        </p:nvGrpSpPr>
        <p:grpSpPr>
          <a:xfrm>
            <a:off x="8111170" y="1726822"/>
            <a:ext cx="2375890" cy="950356"/>
            <a:chOff x="7308211" y="-2288476"/>
            <a:chExt cx="2375890" cy="950356"/>
          </a:xfrm>
          <a:solidFill>
            <a:srgbClr val="FFB500"/>
          </a:solidFill>
        </p:grpSpPr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45B67E01-635C-1056-FF15-5ABA07021498}"/>
                </a:ext>
              </a:extLst>
            </p:cNvPr>
            <p:cNvSpPr/>
            <p:nvPr/>
          </p:nvSpPr>
          <p:spPr>
            <a:xfrm>
              <a:off x="7308211" y="-2288476"/>
              <a:ext cx="2375890" cy="95035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Arrow: Chevron 4">
              <a:extLst>
                <a:ext uri="{FF2B5EF4-FFF2-40B4-BE49-F238E27FC236}">
                  <a16:creationId xmlns:a16="http://schemas.microsoft.com/office/drawing/2014/main" id="{56434E85-9BD3-9C4E-8D76-E55A9EA66567}"/>
                </a:ext>
              </a:extLst>
            </p:cNvPr>
            <p:cNvSpPr txBox="1"/>
            <p:nvPr/>
          </p:nvSpPr>
          <p:spPr>
            <a:xfrm>
              <a:off x="7783389" y="-2288476"/>
              <a:ext cx="1425534" cy="95035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0795" rIns="0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b="0" kern="1200" dirty="0"/>
                <a:t>Mental &amp; Emotional Health</a:t>
              </a:r>
            </a:p>
          </p:txBody>
        </p:sp>
      </p:grp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7393FD22-26EE-C1B6-DDAE-36E4F4E74A4F}"/>
              </a:ext>
            </a:extLst>
          </p:cNvPr>
          <p:cNvSpPr/>
          <p:nvPr/>
        </p:nvSpPr>
        <p:spPr>
          <a:xfrm>
            <a:off x="1181100" y="2855715"/>
            <a:ext cx="2862519" cy="1145007"/>
          </a:xfrm>
          <a:prstGeom prst="chevron">
            <a:avLst/>
          </a:prstGeom>
          <a:solidFill>
            <a:srgbClr val="01426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D1684E05-01DC-25FB-D1B9-E3CBFB2F53F9}"/>
              </a:ext>
            </a:extLst>
          </p:cNvPr>
          <p:cNvSpPr/>
          <p:nvPr/>
        </p:nvSpPr>
        <p:spPr>
          <a:xfrm>
            <a:off x="1189528" y="4141471"/>
            <a:ext cx="2862519" cy="1145007"/>
          </a:xfrm>
          <a:prstGeom prst="chevron">
            <a:avLst/>
          </a:prstGeom>
          <a:solidFill>
            <a:srgbClr val="01426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Arrow: Chevron 4">
            <a:extLst>
              <a:ext uri="{FF2B5EF4-FFF2-40B4-BE49-F238E27FC236}">
                <a16:creationId xmlns:a16="http://schemas.microsoft.com/office/drawing/2014/main" id="{348441F1-D216-6C2C-2EEF-70AE6705453C}"/>
              </a:ext>
            </a:extLst>
          </p:cNvPr>
          <p:cNvSpPr txBox="1"/>
          <p:nvPr/>
        </p:nvSpPr>
        <p:spPr>
          <a:xfrm>
            <a:off x="1782831" y="2855714"/>
            <a:ext cx="1717512" cy="11450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3020" tIns="16510" rIns="0" bIns="16510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600" kern="1200" dirty="0"/>
              <a:t>Connection and Community</a:t>
            </a:r>
          </a:p>
        </p:txBody>
      </p:sp>
      <p:sp>
        <p:nvSpPr>
          <p:cNvPr id="24" name="Arrow: Chevron 4">
            <a:extLst>
              <a:ext uri="{FF2B5EF4-FFF2-40B4-BE49-F238E27FC236}">
                <a16:creationId xmlns:a16="http://schemas.microsoft.com/office/drawing/2014/main" id="{D6EB12D5-A187-5C98-E098-F7C3233A9FEC}"/>
              </a:ext>
            </a:extLst>
          </p:cNvPr>
          <p:cNvSpPr txBox="1"/>
          <p:nvPr/>
        </p:nvSpPr>
        <p:spPr>
          <a:xfrm>
            <a:off x="1782830" y="4179406"/>
            <a:ext cx="1717512" cy="11450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3020" tIns="16510" rIns="0" bIns="16510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Work-Life Harmony</a:t>
            </a: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4228AA2B-7333-9A76-6696-BE3DEDC5AF20}"/>
              </a:ext>
            </a:extLst>
          </p:cNvPr>
          <p:cNvSpPr/>
          <p:nvPr/>
        </p:nvSpPr>
        <p:spPr>
          <a:xfrm>
            <a:off x="8148381" y="2935047"/>
            <a:ext cx="2375890" cy="950356"/>
          </a:xfrm>
          <a:prstGeom prst="chevron">
            <a:avLst/>
          </a:prstGeom>
          <a:solidFill>
            <a:srgbClr val="FFB500"/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FB271FE7-C0CA-F44E-E767-1E1FBE363880}"/>
              </a:ext>
            </a:extLst>
          </p:cNvPr>
          <p:cNvSpPr/>
          <p:nvPr/>
        </p:nvSpPr>
        <p:spPr>
          <a:xfrm>
            <a:off x="8139953" y="4141471"/>
            <a:ext cx="2375890" cy="950356"/>
          </a:xfrm>
          <a:prstGeom prst="chevron">
            <a:avLst/>
          </a:prstGeom>
          <a:solidFill>
            <a:srgbClr val="FFB500"/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Arrow: Chevron 4">
            <a:extLst>
              <a:ext uri="{FF2B5EF4-FFF2-40B4-BE49-F238E27FC236}">
                <a16:creationId xmlns:a16="http://schemas.microsoft.com/office/drawing/2014/main" id="{B6DF4797-D240-A722-DFDE-97077CF7D699}"/>
              </a:ext>
            </a:extLst>
          </p:cNvPr>
          <p:cNvSpPr txBox="1"/>
          <p:nvPr/>
        </p:nvSpPr>
        <p:spPr>
          <a:xfrm>
            <a:off x="8672461" y="2931795"/>
            <a:ext cx="1425534" cy="9503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0" kern="1200" dirty="0"/>
              <a:t>Job Satisfaction &amp; Belonging</a:t>
            </a:r>
          </a:p>
        </p:txBody>
      </p:sp>
      <p:sp>
        <p:nvSpPr>
          <p:cNvPr id="28" name="Arrow: Chevron 4">
            <a:extLst>
              <a:ext uri="{FF2B5EF4-FFF2-40B4-BE49-F238E27FC236}">
                <a16:creationId xmlns:a16="http://schemas.microsoft.com/office/drawing/2014/main" id="{0418CE28-4E55-1664-D3D6-4EAE7AC9D09E}"/>
              </a:ext>
            </a:extLst>
          </p:cNvPr>
          <p:cNvSpPr txBox="1"/>
          <p:nvPr/>
        </p:nvSpPr>
        <p:spPr>
          <a:xfrm>
            <a:off x="8672461" y="4179406"/>
            <a:ext cx="1425534" cy="9503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/>
            <a:r>
              <a:rPr lang="en-US" sz="1600" b="0" dirty="0"/>
              <a:t>Nutrition, Blood </a:t>
            </a:r>
            <a:r>
              <a:rPr lang="en-US" sz="1600" dirty="0"/>
              <a:t>P</a:t>
            </a:r>
            <a:r>
              <a:rPr lang="en-US" sz="1600" b="0" dirty="0"/>
              <a:t>ressure &amp; Back </a:t>
            </a:r>
            <a:r>
              <a:rPr lang="en-US" sz="1600" dirty="0"/>
              <a:t>P</a:t>
            </a:r>
            <a:r>
              <a:rPr lang="en-US" sz="1600" b="0" dirty="0"/>
              <a:t>ain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CA40BFDD-ECB4-42D3-050F-ABCD7912B203}"/>
              </a:ext>
            </a:extLst>
          </p:cNvPr>
          <p:cNvSpPr txBox="1">
            <a:spLocks/>
          </p:cNvSpPr>
          <p:nvPr/>
        </p:nvSpPr>
        <p:spPr>
          <a:xfrm>
            <a:off x="1009649" y="252506"/>
            <a:ext cx="10172700" cy="609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dirty="0">
                <a:latin typeface="Rockwell" panose="02060603020205020403" pitchFamily="18" charset="0"/>
              </a:rPr>
              <a:t>Aligning the Framework with Key Priorities Identified From the Health Assessment Results </a:t>
            </a:r>
          </a:p>
        </p:txBody>
      </p:sp>
    </p:spTree>
    <p:extLst>
      <p:ext uri="{BB962C8B-B14F-4D97-AF65-F5344CB8AC3E}">
        <p14:creationId xmlns:p14="http://schemas.microsoft.com/office/powerpoint/2010/main" val="1235878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graphicFrame>
        <p:nvGraphicFramePr>
          <p:cNvPr id="2" name="Content Placeholder 2">
            <a:extLst>
              <a:ext uri="{FF2B5EF4-FFF2-40B4-BE49-F238E27FC236}">
                <a16:creationId xmlns:a16="http://schemas.microsoft.com/office/drawing/2014/main" id="{A34F222C-9A3B-CD84-3A6D-06FE3ED212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927779"/>
              </p:ext>
            </p:extLst>
          </p:nvPr>
        </p:nvGraphicFramePr>
        <p:xfrm>
          <a:off x="838200" y="1550193"/>
          <a:ext cx="10515600" cy="3757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6E3D5B5B-55AA-F828-A0E1-FC0910EE35F2}"/>
              </a:ext>
            </a:extLst>
          </p:cNvPr>
          <p:cNvSpPr txBox="1">
            <a:spLocks/>
          </p:cNvSpPr>
          <p:nvPr/>
        </p:nvSpPr>
        <p:spPr>
          <a:xfrm>
            <a:off x="1009650" y="362564"/>
            <a:ext cx="10172700" cy="609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dirty="0">
                <a:latin typeface="Rockwell" panose="02060603020205020403" pitchFamily="18" charset="0"/>
              </a:rPr>
              <a:t>WHAM’s Resources and Tools to Support our Staff and Faculty</a:t>
            </a:r>
          </a:p>
        </p:txBody>
      </p:sp>
    </p:spTree>
    <p:extLst>
      <p:ext uri="{BB962C8B-B14F-4D97-AF65-F5344CB8AC3E}">
        <p14:creationId xmlns:p14="http://schemas.microsoft.com/office/powerpoint/2010/main" val="2472185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8E1AD6-101B-A2E1-2EBB-9CD7FE9DD6D5}"/>
              </a:ext>
            </a:extLst>
          </p:cNvPr>
          <p:cNvSpPr txBox="1">
            <a:spLocks/>
          </p:cNvSpPr>
          <p:nvPr/>
        </p:nvSpPr>
        <p:spPr>
          <a:xfrm>
            <a:off x="3452948" y="320675"/>
            <a:ext cx="5286104" cy="75371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Rockwell" panose="02060603020205020403" pitchFamily="18" charset="0"/>
              </a:rPr>
              <a:t>Review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7F74FE4-BB17-7C1B-6412-EC8FE0029D1A}"/>
              </a:ext>
            </a:extLst>
          </p:cNvPr>
          <p:cNvSpPr txBox="1">
            <a:spLocks/>
          </p:cNvSpPr>
          <p:nvPr/>
        </p:nvSpPr>
        <p:spPr>
          <a:xfrm>
            <a:off x="7010811" y="1965712"/>
            <a:ext cx="3886200" cy="35084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tabLst>
                <a:tab pos="1800225" algn="l"/>
              </a:tabLst>
            </a:pPr>
            <a:r>
              <a:rPr lang="en-US" sz="2400" dirty="0"/>
              <a:t>Digital activities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Choose to Lose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Go for Fruits &amp; Veggies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Healthy Thinking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Sugar Smart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Tackle Stress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 err="1">
                <a:solidFill>
                  <a:srgbClr val="72C5E7"/>
                </a:solidFill>
              </a:rPr>
              <a:t>Wellbeats</a:t>
            </a:r>
            <a:endParaRPr lang="en-US" sz="2000" dirty="0">
              <a:solidFill>
                <a:srgbClr val="72C5E7"/>
              </a:solidFill>
            </a:endParaRP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Vape: Think Twice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 err="1">
                <a:solidFill>
                  <a:srgbClr val="72C5E7"/>
                </a:solidFill>
              </a:rPr>
              <a:t>myStrength</a:t>
            </a:r>
            <a:r>
              <a:rPr lang="en-US" sz="2000" dirty="0">
                <a:solidFill>
                  <a:srgbClr val="72C5E7"/>
                </a:solidFill>
              </a:rPr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45B113-3EC4-2E59-CD84-57E2FAA0F9EE}"/>
              </a:ext>
            </a:extLst>
          </p:cNvPr>
          <p:cNvSpPr txBox="1">
            <a:spLocks/>
          </p:cNvSpPr>
          <p:nvPr/>
        </p:nvSpPr>
        <p:spPr>
          <a:xfrm>
            <a:off x="840149" y="1965711"/>
            <a:ext cx="4341042" cy="3508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800225" algn="l"/>
              </a:tabLst>
            </a:pPr>
            <a:r>
              <a:rPr lang="en-US" sz="2400" dirty="0"/>
              <a:t>Health assessment</a:t>
            </a:r>
          </a:p>
          <a:p>
            <a:pPr>
              <a:tabLst>
                <a:tab pos="1800225" algn="l"/>
              </a:tabLst>
            </a:pPr>
            <a:r>
              <a:rPr lang="en-US" sz="2400" dirty="0"/>
              <a:t>Wellness coaching</a:t>
            </a:r>
          </a:p>
          <a:p>
            <a:pPr>
              <a:tabLst>
                <a:tab pos="1800225" algn="l"/>
              </a:tabLst>
            </a:pPr>
            <a:r>
              <a:rPr lang="en-US" sz="2400" dirty="0"/>
              <a:t>Macalester specific activities </a:t>
            </a:r>
          </a:p>
          <a:p>
            <a:pPr>
              <a:tabLst>
                <a:tab pos="1800225" algn="l"/>
              </a:tabLst>
            </a:pPr>
            <a:r>
              <a:rPr lang="en-US" sz="2400" dirty="0"/>
              <a:t>Disease &amp; Case Management</a:t>
            </a:r>
          </a:p>
          <a:p>
            <a:pPr>
              <a:tabLst>
                <a:tab pos="1800225" algn="l"/>
              </a:tabLst>
            </a:pPr>
            <a:r>
              <a:rPr lang="en-US" sz="2400" dirty="0"/>
              <a:t>Tracking activities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10,000 Steps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Sleep tracker</a:t>
            </a:r>
          </a:p>
          <a:p>
            <a:pPr marL="628650" lvl="1">
              <a:tabLst>
                <a:tab pos="1800225" algn="l"/>
              </a:tabLst>
            </a:pPr>
            <a:r>
              <a:rPr lang="en-US" sz="2000" dirty="0">
                <a:solidFill>
                  <a:srgbClr val="72C5E7"/>
                </a:solidFill>
              </a:rPr>
              <a:t>Stress tracker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72AB3B-A799-C0B4-658C-6AD98E27E680}"/>
              </a:ext>
            </a:extLst>
          </p:cNvPr>
          <p:cNvSpPr txBox="1"/>
          <p:nvPr/>
        </p:nvSpPr>
        <p:spPr>
          <a:xfrm>
            <a:off x="840148" y="1074392"/>
            <a:ext cx="6111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3600" dirty="0">
                <a:solidFill>
                  <a:schemeClr val="accent4"/>
                </a:solidFill>
                <a:latin typeface="Rockwell" panose="02060603020205020403" pitchFamily="18" charset="0"/>
              </a:rPr>
              <a:t>Program components </a:t>
            </a:r>
          </a:p>
        </p:txBody>
      </p:sp>
    </p:spTree>
    <p:extLst>
      <p:ext uri="{BB962C8B-B14F-4D97-AF65-F5344CB8AC3E}">
        <p14:creationId xmlns:p14="http://schemas.microsoft.com/office/powerpoint/2010/main" val="2040515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E3F473-33E7-F83A-727E-DF9955AEBF5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Rockwell" panose="02060603020205020403" pitchFamily="18" charset="0"/>
              </a:rPr>
              <a:t>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2AE0C8-E1BE-33A4-A53C-C648334F0555}"/>
              </a:ext>
            </a:extLst>
          </p:cNvPr>
          <p:cNvSpPr txBox="1">
            <a:spLocks/>
          </p:cNvSpPr>
          <p:nvPr/>
        </p:nvSpPr>
        <p:spPr>
          <a:xfrm>
            <a:off x="590707" y="1294917"/>
            <a:ext cx="7636644" cy="39372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1800225" algn="l"/>
              </a:tabLst>
            </a:pPr>
            <a:r>
              <a:rPr lang="en-US" sz="3600" dirty="0">
                <a:solidFill>
                  <a:srgbClr val="FFB500"/>
                </a:solidFill>
                <a:latin typeface="Rockwell" panose="02060603020205020403" pitchFamily="18" charset="0"/>
              </a:rPr>
              <a:t>Macalester Specific Activities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Preventive Visit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6-Week WHAM Activity Class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3 WHAM Lunch and Learns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Nice Healthcare Services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Macalester’s Wellness 5K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Leonard Center or Gym of Your Choice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Personal Training with Taylor Ulrich</a:t>
            </a:r>
          </a:p>
          <a:p>
            <a:pPr lvl="1">
              <a:spcBef>
                <a:spcPts val="600"/>
              </a:spcBef>
              <a:tabLst>
                <a:tab pos="1800225" algn="l"/>
              </a:tabLst>
            </a:pPr>
            <a:r>
              <a:rPr lang="en-US" dirty="0">
                <a:solidFill>
                  <a:srgbClr val="72C5E7"/>
                </a:solidFill>
              </a:rPr>
              <a:t>EAP Wellness Seminars</a:t>
            </a:r>
          </a:p>
          <a:p>
            <a:endParaRPr lang="en-US" sz="3600" dirty="0">
              <a:latin typeface="Georgia"/>
              <a:cs typeface="Georgia"/>
            </a:endParaRPr>
          </a:p>
          <a:p>
            <a:endParaRPr lang="en-US" sz="18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598629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99A496-5600-ACB3-6A14-222C707D69C9}"/>
              </a:ext>
            </a:extLst>
          </p:cNvPr>
          <p:cNvSpPr txBox="1"/>
          <p:nvPr/>
        </p:nvSpPr>
        <p:spPr>
          <a:xfrm>
            <a:off x="938049" y="2194127"/>
            <a:ext cx="43225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48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NEW </a:t>
            </a:r>
          </a:p>
          <a:p>
            <a:pPr algn="ctr" defTabSz="457200"/>
            <a:r>
              <a:rPr lang="en-US" sz="48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ACTIVITY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8949936-A31F-B822-0FAE-370288261C05}"/>
              </a:ext>
            </a:extLst>
          </p:cNvPr>
          <p:cNvSpPr/>
          <p:nvPr/>
        </p:nvSpPr>
        <p:spPr>
          <a:xfrm rot="16200000">
            <a:off x="8591615" y="2786058"/>
            <a:ext cx="3210560" cy="3302000"/>
          </a:xfrm>
          <a:prstGeom prst="rtTriangle">
            <a:avLst/>
          </a:prstGeom>
          <a:solidFill>
            <a:srgbClr val="FFC0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Apple with solid fill">
            <a:extLst>
              <a:ext uri="{FF2B5EF4-FFF2-40B4-BE49-F238E27FC236}">
                <a16:creationId xmlns:a16="http://schemas.microsoft.com/office/drawing/2014/main" id="{D659ACD1-02E8-7E22-91AE-0DDFADA19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1090" y="1345741"/>
            <a:ext cx="2765770" cy="276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83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C012B2-4386-09A2-11BB-C0D419BFA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2" b="7772"/>
          <a:stretch/>
        </p:blipFill>
        <p:spPr>
          <a:xfrm>
            <a:off x="832715" y="751543"/>
            <a:ext cx="10515600" cy="499557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95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7CEA9092-D005-A1DB-C224-376562075F2D}"/>
              </a:ext>
            </a:extLst>
          </p:cNvPr>
          <p:cNvSpPr txBox="1">
            <a:spLocks/>
          </p:cNvSpPr>
          <p:nvPr/>
        </p:nvSpPr>
        <p:spPr>
          <a:xfrm>
            <a:off x="374469" y="336930"/>
            <a:ext cx="11242765" cy="91302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Rockwell" panose="02060603020205020403" pitchFamily="18" charset="0"/>
              </a:rPr>
              <a:t>Well-being Team Challenge: Nourish with Purpose</a:t>
            </a:r>
            <a:endParaRPr lang="en-US" sz="4000" baseline="30000" dirty="0">
              <a:latin typeface="Rockwell" panose="020606030202050204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213A14-1B08-3674-06E3-875E78387A6B}"/>
              </a:ext>
            </a:extLst>
          </p:cNvPr>
          <p:cNvSpPr txBox="1"/>
          <p:nvPr/>
        </p:nvSpPr>
        <p:spPr>
          <a:xfrm>
            <a:off x="8978176" y="1548697"/>
            <a:ext cx="2790826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Habits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Hydration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Meal planning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Mindful eating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Adding better-for-you foods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Trying new things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494C96-9118-8347-5752-9C6EAFE00DCE}"/>
              </a:ext>
            </a:extLst>
          </p:cNvPr>
          <p:cNvGrpSpPr/>
          <p:nvPr/>
        </p:nvGrpSpPr>
        <p:grpSpPr>
          <a:xfrm>
            <a:off x="574766" y="1053737"/>
            <a:ext cx="2639060" cy="4907280"/>
            <a:chOff x="9323635" y="1354454"/>
            <a:chExt cx="2639060" cy="49072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E2B8575-D9B4-83E2-4057-40D976827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3635" y="1354454"/>
              <a:ext cx="2639060" cy="49072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61D2A0-7375-B4EA-E7B5-EB8FA8052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2053"/>
            <a:stretch/>
          </p:blipFill>
          <p:spPr>
            <a:xfrm>
              <a:off x="9623770" y="2128281"/>
              <a:ext cx="2005662" cy="3621166"/>
            </a:xfrm>
            <a:prstGeom prst="rect">
              <a:avLst/>
            </a:prstGeom>
          </p:spPr>
        </p:pic>
      </p:grpSp>
      <p:pic>
        <p:nvPicPr>
          <p:cNvPr id="8" name="Graphic 7" descr="Apple with solid fill">
            <a:extLst>
              <a:ext uri="{FF2B5EF4-FFF2-40B4-BE49-F238E27FC236}">
                <a16:creationId xmlns:a16="http://schemas.microsoft.com/office/drawing/2014/main" id="{30C781B7-24B5-1A5F-919E-7A966B7A7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81942" y="1195135"/>
            <a:ext cx="536813" cy="536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07E3BA-D73E-5042-919C-FF7107064D64}"/>
              </a:ext>
            </a:extLst>
          </p:cNvPr>
          <p:cNvSpPr txBox="1"/>
          <p:nvPr/>
        </p:nvSpPr>
        <p:spPr>
          <a:xfrm>
            <a:off x="3803685" y="1791757"/>
            <a:ext cx="429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You’ll get one apple for each daily habit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071DFE-5341-F612-7509-41B5626E7030}"/>
              </a:ext>
            </a:extLst>
          </p:cNvPr>
          <p:cNvSpPr txBox="1"/>
          <p:nvPr/>
        </p:nvSpPr>
        <p:spPr>
          <a:xfrm>
            <a:off x="3565234" y="3440726"/>
            <a:ext cx="4902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team can earn 5 apples for a weekly community habit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289FA01-294F-37D8-C648-0639B78ADA21}"/>
              </a:ext>
            </a:extLst>
          </p:cNvPr>
          <p:cNvGrpSpPr/>
          <p:nvPr/>
        </p:nvGrpSpPr>
        <p:grpSpPr>
          <a:xfrm>
            <a:off x="5269434" y="2338712"/>
            <a:ext cx="1361828" cy="1020694"/>
            <a:chOff x="3097244" y="3459287"/>
            <a:chExt cx="1361828" cy="1020694"/>
          </a:xfrm>
        </p:grpSpPr>
        <p:pic>
          <p:nvPicPr>
            <p:cNvPr id="13" name="Graphic 12" descr="Apple with solid fill">
              <a:extLst>
                <a:ext uri="{FF2B5EF4-FFF2-40B4-BE49-F238E27FC236}">
                  <a16:creationId xmlns:a16="http://schemas.microsoft.com/office/drawing/2014/main" id="{D1E1A123-1610-5CC2-C2BC-411E162E3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07694" y="3459288"/>
              <a:ext cx="536813" cy="536813"/>
            </a:xfrm>
            <a:prstGeom prst="rect">
              <a:avLst/>
            </a:prstGeom>
          </p:spPr>
        </p:pic>
        <p:pic>
          <p:nvPicPr>
            <p:cNvPr id="14" name="Graphic 13" descr="Apple with solid fill">
              <a:extLst>
                <a:ext uri="{FF2B5EF4-FFF2-40B4-BE49-F238E27FC236}">
                  <a16:creationId xmlns:a16="http://schemas.microsoft.com/office/drawing/2014/main" id="{DBB46C1F-0850-9D39-873E-C002B87C1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29325" y="3459287"/>
              <a:ext cx="536813" cy="536813"/>
            </a:xfrm>
            <a:prstGeom prst="rect">
              <a:avLst/>
            </a:prstGeom>
          </p:spPr>
        </p:pic>
        <p:pic>
          <p:nvPicPr>
            <p:cNvPr id="15" name="Graphic 14" descr="Apple with solid fill">
              <a:extLst>
                <a:ext uri="{FF2B5EF4-FFF2-40B4-BE49-F238E27FC236}">
                  <a16:creationId xmlns:a16="http://schemas.microsoft.com/office/drawing/2014/main" id="{1E6A2F04-66D1-DEC5-BA50-1C7649EB8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97244" y="3943167"/>
              <a:ext cx="536813" cy="536813"/>
            </a:xfrm>
            <a:prstGeom prst="rect">
              <a:avLst/>
            </a:prstGeom>
          </p:spPr>
        </p:pic>
        <p:pic>
          <p:nvPicPr>
            <p:cNvPr id="16" name="Graphic 15" descr="Apple with solid fill">
              <a:extLst>
                <a:ext uri="{FF2B5EF4-FFF2-40B4-BE49-F238E27FC236}">
                  <a16:creationId xmlns:a16="http://schemas.microsoft.com/office/drawing/2014/main" id="{07796059-16E7-AD47-1FE7-71307DAA5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3330" y="3943168"/>
              <a:ext cx="536813" cy="536813"/>
            </a:xfrm>
            <a:prstGeom prst="rect">
              <a:avLst/>
            </a:prstGeom>
          </p:spPr>
        </p:pic>
        <p:pic>
          <p:nvPicPr>
            <p:cNvPr id="17" name="Graphic 16" descr="Apple with solid fill">
              <a:extLst>
                <a:ext uri="{FF2B5EF4-FFF2-40B4-BE49-F238E27FC236}">
                  <a16:creationId xmlns:a16="http://schemas.microsoft.com/office/drawing/2014/main" id="{686741D9-8E3B-1403-4B85-C73D7D562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22259" y="3943167"/>
              <a:ext cx="536813" cy="536813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FFA71DD-5218-98B0-EDC3-A50F5CF4ED3A}"/>
              </a:ext>
            </a:extLst>
          </p:cNvPr>
          <p:cNvSpPr txBox="1"/>
          <p:nvPr/>
        </p:nvSpPr>
        <p:spPr>
          <a:xfrm>
            <a:off x="3706159" y="5125564"/>
            <a:ext cx="4621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team with the highest total average apples wins! </a:t>
            </a:r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6D3E8370-906A-113B-AB67-2EC43AC398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0638" y="4273319"/>
            <a:ext cx="799420" cy="79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04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99A496-5600-ACB3-6A14-222C707D69C9}"/>
              </a:ext>
            </a:extLst>
          </p:cNvPr>
          <p:cNvSpPr txBox="1"/>
          <p:nvPr/>
        </p:nvSpPr>
        <p:spPr>
          <a:xfrm>
            <a:off x="567626" y="1876557"/>
            <a:ext cx="615696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40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For details visit:</a:t>
            </a:r>
          </a:p>
          <a:p>
            <a:pPr algn="ctr" defTabSz="457200"/>
            <a:r>
              <a:rPr lang="en-US" sz="4000" b="1" dirty="0">
                <a:solidFill>
                  <a:srgbClr val="01426A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macalester.edu/wham</a:t>
            </a:r>
          </a:p>
          <a:p>
            <a:pPr algn="ctr" defTabSz="457200"/>
            <a:endParaRPr lang="en-US" sz="3600" b="1" dirty="0">
              <a:solidFill>
                <a:srgbClr val="01426A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On January 2, 2024, log on to: </a:t>
            </a:r>
          </a:p>
          <a:p>
            <a:pPr algn="ctr"/>
            <a:r>
              <a:rPr lang="en-US" sz="2400" b="1" dirty="0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healthpartners.com/</a:t>
            </a:r>
            <a:r>
              <a:rPr lang="en-US" sz="2400" b="1" dirty="0" err="1">
                <a:solidFill>
                  <a:srgbClr val="FFB5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livingwell</a:t>
            </a:r>
            <a:endParaRPr lang="en-US" sz="2400" b="1" dirty="0">
              <a:solidFill>
                <a:srgbClr val="FFB500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8949936-A31F-B822-0FAE-370288261C05}"/>
              </a:ext>
            </a:extLst>
          </p:cNvPr>
          <p:cNvSpPr/>
          <p:nvPr/>
        </p:nvSpPr>
        <p:spPr>
          <a:xfrm rot="16200000">
            <a:off x="8591615" y="2786058"/>
            <a:ext cx="3210560" cy="3302000"/>
          </a:xfrm>
          <a:prstGeom prst="rtTriangle">
            <a:avLst/>
          </a:prstGeom>
          <a:solidFill>
            <a:srgbClr val="FFC000"/>
          </a:solidFill>
          <a:ln>
            <a:solidFill>
              <a:srgbClr val="FF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lipboard Mixed with solid fill">
            <a:extLst>
              <a:ext uri="{FF2B5EF4-FFF2-40B4-BE49-F238E27FC236}">
                <a16:creationId xmlns:a16="http://schemas.microsoft.com/office/drawing/2014/main" id="{F6CD78B7-445C-F6DD-FA74-AA518457C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4922" y="1397585"/>
            <a:ext cx="2868384" cy="2868384"/>
          </a:xfrm>
          <a:prstGeom prst="rect">
            <a:avLst/>
          </a:prstGeom>
        </p:spPr>
      </p:pic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EC2FD66A-C901-5E26-71CE-5AF36D0492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205" y="989754"/>
            <a:ext cx="3821222" cy="8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29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eaders-MacBlue-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338"/>
            <a:ext cx="12192000" cy="8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56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Microsoft Office PowerPoint</Application>
  <PresentationFormat>Widescreen</PresentationFormat>
  <Paragraphs>172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Georgia</vt:lpstr>
      <vt:lpstr>Rockwell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Macalester</dc:creator>
  <cp:lastModifiedBy>Randi Hartman</cp:lastModifiedBy>
  <cp:revision>45</cp:revision>
  <cp:lastPrinted>2017-09-21T19:27:33Z</cp:lastPrinted>
  <dcterms:created xsi:type="dcterms:W3CDTF">2017-09-18T13:47:16Z</dcterms:created>
  <dcterms:modified xsi:type="dcterms:W3CDTF">2023-10-25T18:59:44Z</dcterms:modified>
</cp:coreProperties>
</file>